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GdYD1d75xTI5TkY3wjDw==" hashData="nx19pTIclhfE474fAkKcyjfx+JiWcs9DVQWe/9F0ifGKvFHybDVzKtjRTMJ4pgSCAZ6qXf+6rr7RCjlS8P8I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9E5A4-5A14-4B3A-B43D-C1BD32463DFC}" type="datetimeFigureOut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C3A27-3EC4-43FB-95D5-FD9191227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604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44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695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39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147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214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7392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226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432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8107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7549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36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201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0090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70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773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85EFE-A0FC-4625-B4C8-608F8FF8F729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98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C4FD-94E7-4674-B1B1-B60953578C7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023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DB8C8-2923-4DAA-A444-9788D3E40AD8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16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DC51-A933-4F2B-AE43-576CC227CB16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68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0771F-6D25-4FF2-BFD8-0A8C2A31CEEA}" type="datetime1">
              <a:rPr lang="fr-FR" smtClean="0"/>
              <a:t>03/12/2020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478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6E0DC-AEEF-4A1A-BD69-023975464C9F}" type="datetime1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939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0AE2E-01BE-46BA-A5A8-4816A2A15F5D}" type="datetime1">
              <a:rPr lang="fr-FR" smtClean="0"/>
              <a:t>03/12/2020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022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8EE1D-A272-4333-8748-6344A15D5D87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01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E5343-A92F-400C-BA67-D0A55E0E7C71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65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FD096-AEFF-4AD4-B392-FAA84837479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0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CF9BC-2CEC-46BB-A0F1-94E93C9410E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3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7030A0"/>
            </a:gs>
            <a:gs pos="27000">
              <a:schemeClr val="accent6">
                <a:lumMod val="60000"/>
                <a:lumOff val="40000"/>
              </a:schemeClr>
            </a:gs>
            <a:gs pos="60000">
              <a:schemeClr val="accent6">
                <a:lumMod val="75000"/>
              </a:schemeClr>
            </a:gs>
            <a:gs pos="97000">
              <a:schemeClr val="bg1"/>
            </a:gs>
            <a:gs pos="89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A34AB-AA17-4243-9CC1-DF0D20301F78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70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49586" y="1086818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6" y="4165167"/>
            <a:ext cx="1009282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</a:t>
            </a:r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891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90047" y="939994"/>
            <a:ext cx="101152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Nous avons profité du retour du soleil pour faire une petite balade, ce weekend, à Saint Laurent des Arbres, pour aller découvrir cette jolie petite cité médiévale, aux allures de forteresse. Entre Provence et Cévennes, dans le Gard, c’est un village typique du moyen-âge, situé à  20 minutes d'Avignon ou d'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OrangeDes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vestiges du Paléolithique et Néolithique ont été découverts sur le territoire de Saint-Laurent-des-Arbres.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500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9" y="1083468"/>
            <a:ext cx="7153836" cy="4750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7228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075764"/>
            <a:ext cx="6293223" cy="4719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56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50676" y="1069479"/>
            <a:ext cx="7875494" cy="4757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323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074539"/>
            <a:ext cx="7126941" cy="4732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29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024" y="1071955"/>
            <a:ext cx="7315200" cy="4754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23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068293"/>
            <a:ext cx="7070912" cy="4713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769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291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999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072586"/>
            <a:ext cx="7126941" cy="47426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106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762" t="-997" r="6972" b="-355"/>
          <a:stretch/>
        </p:blipFill>
        <p:spPr>
          <a:xfrm>
            <a:off x="1034477" y="1048871"/>
            <a:ext cx="10126581" cy="4795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077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1075764"/>
            <a:ext cx="8450729" cy="4753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391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307291" y="1062545"/>
            <a:ext cx="7577418" cy="4771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067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64547" y="1061592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7" y="3641090"/>
            <a:ext cx="100928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86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175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2020-10-20T18:37:57Z</dcterms:created>
  <dcterms:modified xsi:type="dcterms:W3CDTF">2020-12-03T19:58:45Z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