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WE/QW6YcobJFBH7VJWsnA==" hashData="kmPe5be+mCgThooOBjNB61Pn/hMO+sc3RbtRyyeJyXrE0It8qnNE8/9xrEEVO5v1YweAIofbgI/jMH4SK+qp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N°4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 xmlns="">
      <p:transition spd="slow" advTm="13000">
        <p:wedge/>
        <p:sndAc>
          <p:stSnd>
            <p:snd r:embed="rId5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353" y="1085346"/>
            <a:ext cx="8606118" cy="4711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353" y="1089212"/>
            <a:ext cx="8440270" cy="4747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095936"/>
            <a:ext cx="6279777" cy="4709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459" y="1086690"/>
            <a:ext cx="8471648" cy="4765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093497"/>
            <a:ext cx="7140389" cy="4739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1025" y="1048122"/>
            <a:ext cx="6989950" cy="4761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92200"/>
            <a:ext cx="7113494" cy="4742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8" y="1045788"/>
            <a:ext cx="8547892" cy="4834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60" y="1063656"/>
            <a:ext cx="7194176" cy="4763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038411"/>
            <a:ext cx="7180730" cy="4787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062317"/>
            <a:ext cx="6347011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2020-10-20T18:37:57Z</dcterms:created>
  <dcterms:modified xsi:type="dcterms:W3CDTF">2020-12-03T19:36:30Z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