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lThZ/w7RuNYj4p64XTpMQ==" hashData="SM7nJjeNFrZx0LDSv0UkMrjGIcsF+Knmaz6n+li1Ws2E6TRxqhdY6XtavDfutOKSwR6o7cPzQp5c5osDAnVj0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89E5A4-5A14-4B3A-B43D-C1BD32463DFC}" type="datetimeFigureOut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C3A27-3EC4-43FB-95D5-FD919122775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1604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445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695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392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14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2214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7392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2262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43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8107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97549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36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201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703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0090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C3A27-3EC4-43FB-95D5-FD919122775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77732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B85EFE-A0FC-4625-B4C8-608F8FF8F729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398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DC4FD-94E7-4674-B1B1-B60953578C7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02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DB8C8-2923-4DAA-A444-9788D3E40AD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16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BDC51-A933-4F2B-AE43-576CC227CB16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5685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771F-6D25-4FF2-BFD8-0A8C2A31CEEA}" type="datetime1">
              <a:rPr lang="fr-FR" smtClean="0"/>
              <a:t>03/12/2020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478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76E0DC-AEEF-4A1A-BD69-023975464C9F}" type="datetime1">
              <a:rPr lang="fr-FR" smtClean="0"/>
              <a:t>03/12/2020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939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00AE2E-01BE-46BA-A5A8-4816A2A15F5D}" type="datetime1">
              <a:rPr lang="fr-FR" smtClean="0"/>
              <a:t>03/12/2020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022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8EE1D-A272-4333-8748-6344A15D5D87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016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E5343-A92F-400C-BA67-D0A55E0E7C71}" type="datetime1">
              <a:rPr lang="fr-FR" smtClean="0"/>
              <a:t>03/12/2020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65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EFD096-AEFF-4AD4-B392-FAA84837479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00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FCF9BC-2CEC-46BB-A0F1-94E93C9410E2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8034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rgbClr val="7030A0"/>
            </a:gs>
            <a:gs pos="27000">
              <a:schemeClr val="accent6">
                <a:lumMod val="60000"/>
                <a:lumOff val="40000"/>
              </a:schemeClr>
            </a:gs>
            <a:gs pos="60000">
              <a:schemeClr val="accent6">
                <a:lumMod val="75000"/>
              </a:schemeClr>
            </a:gs>
            <a:gs pos="97000">
              <a:schemeClr val="bg1"/>
            </a:gs>
            <a:gs pos="89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A34AB-AA17-4243-9CC1-DF0D20301F78}" type="datetime1">
              <a:rPr lang="fr-FR" smtClean="0"/>
              <a:t>03/12/2020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64BD9-98A0-40BE-B7FC-F68B22C6EE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701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49586" y="1086818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6" y="4165167"/>
            <a:ext cx="1009282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891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0047" y="939994"/>
            <a:ext cx="1011522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Nous avons profité du retour du soleil pour faire une petite balade, ce weekend, à Saint Laurent des Arbres, pour aller découvrir cette jolie petite cité médiévale, aux allures de forteresse. Entre Provence et Cévennes, dans le Gard, c’est un village typique du moyen-âge, situé à  20 minutes d'Avignon ou d'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OrangeDes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vestiges du Paléolithique et Néolithique ont été découverts sur le territoire de Saint-Laurent-des-Arbres.</a:t>
            </a:r>
            <a:endParaRPr lang="fr-FR" sz="3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500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3576" y="1074016"/>
            <a:ext cx="7556885" cy="48066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722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4565" y="1102658"/>
            <a:ext cx="6293223" cy="47199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2556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8353" y="1075764"/>
            <a:ext cx="6406568" cy="4804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3234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600" y="1044810"/>
            <a:ext cx="7264196" cy="48358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7295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883" r="196" b="7451"/>
          <a:stretch/>
        </p:blipFill>
        <p:spPr>
          <a:xfrm>
            <a:off x="2010335" y="1075127"/>
            <a:ext cx="8171329" cy="4707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239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59" y="1075765"/>
            <a:ext cx="6302187" cy="4726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76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88" y="1071030"/>
            <a:ext cx="7436223" cy="47647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291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4259" y="1088028"/>
            <a:ext cx="7126941" cy="47597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9994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5247" y="1090762"/>
            <a:ext cx="6295127" cy="4731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1061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3768" y="1044145"/>
            <a:ext cx="7491076" cy="4769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0777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599" y="1083235"/>
            <a:ext cx="7100047" cy="4733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067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5368" y="1080246"/>
            <a:ext cx="4759385" cy="4759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3911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99"/>
          <a:stretch/>
        </p:blipFill>
        <p:spPr>
          <a:xfrm>
            <a:off x="1064547" y="1061592"/>
            <a:ext cx="10159491" cy="47938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88935" y="650929"/>
            <a:ext cx="11019295" cy="5594888"/>
          </a:xfrm>
          <a:prstGeom prst="roundRect">
            <a:avLst/>
          </a:prstGeom>
          <a:noFill/>
          <a:ln w="825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FFFF00"/>
                </a:gs>
                <a:gs pos="88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1049587" y="3641090"/>
            <a:ext cx="100928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Saint-Laurent-des-Arbres :</a:t>
            </a:r>
          </a:p>
          <a:p>
            <a:pPr algn="ctr"/>
            <a:r>
              <a:rPr lang="fr-FR" sz="48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cité médiévale </a:t>
            </a:r>
            <a:endParaRPr lang="fr-FR" sz="48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42168" y="6063253"/>
            <a:ext cx="2743200" cy="365125"/>
          </a:xfrm>
        </p:spPr>
        <p:txBody>
          <a:bodyPr/>
          <a:lstStyle/>
          <a:p>
            <a:fld id="{6B8B6124-BEE9-4DB3-BDC4-378B62A485C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03/12/2020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063254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229597" y="6063252"/>
            <a:ext cx="2743200" cy="365125"/>
          </a:xfrm>
        </p:spPr>
        <p:txBody>
          <a:bodyPr/>
          <a:lstStyle/>
          <a:p>
            <a:fld id="{32664BD9-98A0-40BE-B7FC-F68B22C6EE63}" type="slidenum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3863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175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2020-10-20T18:37:57Z</dcterms:created>
  <dcterms:modified xsi:type="dcterms:W3CDTF">2020-12-03T19:10:29Z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