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GUcNZU8LdpjDomw7fwtkA==" hashData="lTVm0VzW7MxpKvvLUGXiUspC3uJWcajvd8I0JUQ0JHk0h5q3h99Bt+b3pWFAG6WBlGJGx5Z+BNKHnmtnJJwtp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26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14253A-9EAE-4EEC-A02E-3C8F1ECB172B}" type="datetimeFigureOut">
              <a:rPr lang="fr-FR" smtClean="0"/>
              <a:t>16/10/2020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242967-39E2-4C8F-B2A4-8A40FD1452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45605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546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11987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5447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411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26653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25364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5830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26502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4741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9699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39222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38842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15981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59316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87008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16E38-F5F2-4BB1-AE86-756F188002E2}" type="datetime1">
              <a:rPr lang="fr-FR" smtClean="0"/>
              <a:t>16/10/2020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631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00D91-6691-49F1-90E4-5FFF1802D6DD}" type="datetime1">
              <a:rPr lang="fr-FR" smtClean="0"/>
              <a:t>16/10/2020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710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B0663-85C8-468C-A525-0712E1033DEA}" type="datetime1">
              <a:rPr lang="fr-FR" smtClean="0"/>
              <a:t>16/10/2020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9848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347D6-7506-4E25-96D4-08B273D242C0}" type="datetime1">
              <a:rPr lang="fr-FR" smtClean="0"/>
              <a:t>16/10/2020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497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BABFE-FFF7-4722-85A0-CADADE68282E}" type="datetime1">
              <a:rPr lang="fr-FR" smtClean="0"/>
              <a:t>16/10/2020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6372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57BB-4587-4182-B14A-0055C2784D4F}" type="datetime1">
              <a:rPr lang="fr-FR" smtClean="0"/>
              <a:t>16/10/2020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6298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A742-AA44-4FD1-B3C1-05DACE75937C}" type="datetime1">
              <a:rPr lang="fr-FR" smtClean="0"/>
              <a:t>16/10/2020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5862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DC7B2-42F9-4940-A062-7D434EF94611}" type="datetime1">
              <a:rPr lang="fr-FR" smtClean="0"/>
              <a:t>16/10/2020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6162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0F65D-0629-404F-A9F5-46949013EB45}" type="datetime1">
              <a:rPr lang="fr-FR" smtClean="0"/>
              <a:t>16/10/2020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1389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EDA34-0665-4873-BE11-CEA376AEA60E}" type="datetime1">
              <a:rPr lang="fr-FR" smtClean="0"/>
              <a:t>16/10/2020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052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63DBE-6A19-4C98-818B-690BEA898AF9}" type="datetime1">
              <a:rPr lang="fr-FR" smtClean="0"/>
              <a:t>16/10/2020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74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chemeClr val="accent6">
                <a:lumMod val="75000"/>
              </a:schemeClr>
            </a:gs>
            <a:gs pos="98319">
              <a:srgbClr val="FFC000"/>
            </a:gs>
            <a:gs pos="7000">
              <a:schemeClr val="accent6">
                <a:lumMod val="60000"/>
                <a:lumOff val="40000"/>
              </a:schemeClr>
            </a:gs>
            <a:gs pos="80000">
              <a:schemeClr val="accent5">
                <a:lumMod val="75000"/>
              </a:schemeClr>
            </a:gs>
            <a:gs pos="83000">
              <a:srgbClr val="7030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1DAD1E-C6F6-41D4-BFFB-E7253DCB3BAD}" type="datetime1">
              <a:rPr lang="fr-FR" smtClean="0"/>
              <a:t>16/10/2020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1403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1872"/>
          <a:stretch/>
        </p:blipFill>
        <p:spPr>
          <a:xfrm>
            <a:off x="1210032" y="1143000"/>
            <a:ext cx="9843450" cy="460034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21618" y="4542588"/>
            <a:ext cx="834876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Saignon</a:t>
            </a:r>
            <a:r>
              <a:rPr lang="fr-FR" sz="44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village du </a:t>
            </a:r>
            <a:r>
              <a:rPr lang="fr-FR" sz="440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luberon</a:t>
            </a:r>
            <a:endParaRPr lang="fr-FR" sz="4400" b="1" dirty="0" smtClean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254261" y="2967335"/>
            <a:ext cx="16834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N°5</a:t>
            </a:r>
            <a:endParaRPr lang="fr-FR" sz="5400" b="1" cap="none" spc="50" dirty="0">
              <a:ln w="0">
                <a:solidFill>
                  <a:schemeClr val="accent2">
                    <a:lumMod val="7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5287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Bleu blanc blond - Marcel Amont(1).wav"/>
          </p:stSnd>
        </p:sndAc>
      </p:transition>
    </mc:Choice>
    <mc:Fallback>
      <p:transition spd="slow" advTm="13000">
        <p:wedge/>
        <p:sndAc>
          <p:stSnd loop="1">
            <p:snd r:embed="rId3" name="Bleu blanc blond - Marcel Amont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54374" y="1233062"/>
            <a:ext cx="949569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err="1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Saignon</a:t>
            </a:r>
            <a:r>
              <a:rPr lang="fr-FR" sz="2800" b="1" dirty="0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2800" b="1" dirty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est une commune française située dans le département de Vaucluse, en région Provence-Alpes-Côte d'Azur. Ses habitants sont appelés les </a:t>
            </a:r>
            <a:r>
              <a:rPr lang="fr-FR" sz="2800" b="1" dirty="0" err="1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Saignonnais</a:t>
            </a:r>
            <a:r>
              <a:rPr lang="fr-FR" sz="2800" b="1" dirty="0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2800" b="1" dirty="0" err="1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Saignon</a:t>
            </a:r>
            <a:r>
              <a:rPr lang="fr-FR" sz="2800" b="1" dirty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s'étire au sommet d'une colline - dernier éperon du Petit Luberon qui se détache du plateau des </a:t>
            </a:r>
            <a:r>
              <a:rPr lang="fr-FR" sz="2800" b="1" dirty="0" err="1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Claparèdes</a:t>
            </a:r>
            <a:r>
              <a:rPr lang="fr-FR" sz="2800" b="1" dirty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- et domine la vallée d'Apt. Il est arrosé par deux rivières le </a:t>
            </a:r>
            <a:r>
              <a:rPr lang="fr-FR" sz="2800" b="1" dirty="0" err="1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Cavalon</a:t>
            </a:r>
            <a:r>
              <a:rPr lang="fr-FR" sz="2800" b="1" dirty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l'</a:t>
            </a:r>
            <a:r>
              <a:rPr lang="fr-FR" sz="2800" b="1" dirty="0" err="1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Aiguebrun</a:t>
            </a:r>
            <a:r>
              <a:rPr lang="fr-FR" sz="2800" b="1" dirty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La nature environnante y est exceptionnelle grâce à un climat tempéré.</a:t>
            </a:r>
          </a:p>
        </p:txBody>
      </p:sp>
    </p:spTree>
    <p:extLst>
      <p:ext uri="{BB962C8B-B14F-4D97-AF65-F5344CB8AC3E}">
        <p14:creationId xmlns:p14="http://schemas.microsoft.com/office/powerpoint/2010/main" val="1314415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82" r="7286" b="-1"/>
          <a:stretch/>
        </p:blipFill>
        <p:spPr>
          <a:xfrm>
            <a:off x="1223682" y="1116106"/>
            <a:ext cx="9870142" cy="46467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4481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0" y="1129553"/>
            <a:ext cx="6897447" cy="45965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6455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1763" y="1129935"/>
            <a:ext cx="6388474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572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51" b="8301"/>
          <a:stretch/>
        </p:blipFill>
        <p:spPr>
          <a:xfrm>
            <a:off x="2319918" y="1136390"/>
            <a:ext cx="7552164" cy="46264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1170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2"/>
          <a:stretch/>
        </p:blipFill>
        <p:spPr>
          <a:xfrm>
            <a:off x="2545976" y="1166465"/>
            <a:ext cx="7100047" cy="45964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6916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36" b="5237"/>
          <a:stretch/>
        </p:blipFill>
        <p:spPr>
          <a:xfrm>
            <a:off x="2249120" y="1187978"/>
            <a:ext cx="7693760" cy="46051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6364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46545"/>
            <a:ext cx="6898342" cy="45977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8482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27" b="2789"/>
          <a:stretch/>
        </p:blipFill>
        <p:spPr>
          <a:xfrm>
            <a:off x="2554780" y="1153506"/>
            <a:ext cx="7082439" cy="46093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2781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98" b="11397"/>
          <a:stretch/>
        </p:blipFill>
        <p:spPr>
          <a:xfrm>
            <a:off x="3671091" y="1146533"/>
            <a:ext cx="4782671" cy="46379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13621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21190" y="1137522"/>
            <a:ext cx="4349619" cy="46409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48405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25672" y="1157326"/>
            <a:ext cx="4340656" cy="45526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2761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92" b="11617"/>
          <a:stretch/>
        </p:blipFill>
        <p:spPr>
          <a:xfrm>
            <a:off x="3810001" y="1112806"/>
            <a:ext cx="4617874" cy="46559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3721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1872"/>
          <a:stretch/>
        </p:blipFill>
        <p:spPr>
          <a:xfrm>
            <a:off x="1210032" y="1143000"/>
            <a:ext cx="9843450" cy="460034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21620" y="4262222"/>
            <a:ext cx="834876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C’était</a:t>
            </a:r>
          </a:p>
          <a:p>
            <a:r>
              <a:rPr lang="fr-FR" sz="4400" b="1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Saignon</a:t>
            </a:r>
            <a:r>
              <a:rPr lang="fr-FR" sz="44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village du </a:t>
            </a:r>
            <a:r>
              <a:rPr lang="fr-FR" sz="440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luberon</a:t>
            </a:r>
            <a:endParaRPr lang="fr-FR" sz="4400" b="1" dirty="0" smtClean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2398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</TotalTime>
  <Words>173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2020-09-27T15:21:56Z</dcterms:created>
  <dcterms:modified xsi:type="dcterms:W3CDTF">2020-10-16T18:36:54Z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