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59" r:id="rId6"/>
    <p:sldId id="261" r:id="rId7"/>
    <p:sldId id="260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77snOpcE28Er6chyX05cg==" hashData="c0C/EFaLeJBWdE/l/1RfIaiFq7U5MKViRyDHHziA6Xxc+PosucIre590rqYR0mUugUx6GFeq46Z529nhn9YR0w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2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4253A-9EAE-4EEC-A02E-3C8F1ECB172B}" type="datetimeFigureOut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42967-39E2-4C8F-B2A4-8A40FD1452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5605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546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1987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544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502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411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665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25364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5830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4741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69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9222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8842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598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9316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42967-39E2-4C8F-B2A4-8A40FD14521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700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16E38-F5F2-4BB1-AE86-756F188002E2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31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00D91-6691-49F1-90E4-5FFF1802D6D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710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B0663-85C8-468C-A525-0712E1033DEA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84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347D6-7506-4E25-96D4-08B273D242C0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49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BABFE-FFF7-4722-85A0-CADADE68282E}" type="datetime1">
              <a:rPr lang="fr-FR" smtClean="0"/>
              <a:t>16/10/2020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372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157BB-4587-4182-B14A-0055C2784D4F}" type="datetime1">
              <a:rPr lang="fr-FR" smtClean="0"/>
              <a:t>16/10/2020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29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DA742-AA44-4FD1-B3C1-05DACE75937C}" type="datetime1">
              <a:rPr lang="fr-FR" smtClean="0"/>
              <a:t>16/10/2020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862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3DC7B2-42F9-4940-A062-7D434EF94611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6162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0F65D-0629-404F-A9F5-46949013EB45}" type="datetime1">
              <a:rPr lang="fr-FR" smtClean="0"/>
              <a:t>16/10/2020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138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EDA34-0665-4873-BE11-CEA376AEA60E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05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63DBE-6A19-4C98-818B-690BEA898AF9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7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6">
                <a:lumMod val="75000"/>
              </a:schemeClr>
            </a:gs>
            <a:gs pos="98319">
              <a:srgbClr val="FFC000"/>
            </a:gs>
            <a:gs pos="7000">
              <a:schemeClr val="accent6">
                <a:lumMod val="60000"/>
                <a:lumOff val="40000"/>
              </a:schemeClr>
            </a:gs>
            <a:gs pos="80000">
              <a:schemeClr val="accent5">
                <a:lumMod val="75000"/>
              </a:schemeClr>
            </a:gs>
            <a:gs pos="83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DAD1E-C6F6-41D4-BFFB-E7253DCB3BAD}" type="datetime1">
              <a:rPr lang="fr-FR" smtClean="0"/>
              <a:t>16/10/2020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F703E-2DC1-4FBF-9DB4-781A71CF59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40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18" y="4542588"/>
            <a:ext cx="834876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23804" y="2967335"/>
            <a:ext cx="1744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5400" b="1" cap="none" spc="50" dirty="0">
              <a:ln w="0">
                <a:solidFill>
                  <a:schemeClr val="accent2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287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Bleu blanc blond - Marcel Amont(1).wav"/>
          </p:stSnd>
        </p:sndAc>
      </p:transition>
    </mc:Choice>
    <mc:Fallback>
      <p:transition spd="slow" advTm="13000">
        <p:wedge/>
        <p:sndAc>
          <p:stSnd loop="1">
            <p:snd r:embed="rId3" name="Bleu blanc blond - Marcel Amont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54374" y="1233062"/>
            <a:ext cx="94956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une commune française située dans le département de Vaucluse, en région Provence-Alpes-Côte d'Azur. Ses habitants sont appelés les </a:t>
            </a:r>
            <a:r>
              <a:rPr lang="fr-FR" sz="2800" b="1" dirty="0" err="1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Saignonnais</a:t>
            </a:r>
            <a:r>
              <a:rPr lang="fr-FR" sz="2800" b="1" dirty="0" smtClean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s'étire au sommet d'une colline - dernier éperon du Petit Luberon qui se détache du plateau des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Claparèdes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- et domine la vallée d'Apt. Il est arrosé par deux rivières le 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Cavalon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l'</a:t>
            </a:r>
            <a:r>
              <a:rPr lang="fr-FR" sz="2800" b="1" dirty="0" err="1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Aiguebrun</a:t>
            </a:r>
            <a:r>
              <a:rPr lang="fr-FR" sz="2800" b="1" dirty="0"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La nature environnante y est exceptionnelle grâce à un climat tempéré.</a:t>
            </a:r>
          </a:p>
        </p:txBody>
      </p:sp>
    </p:spTree>
    <p:extLst>
      <p:ext uri="{BB962C8B-B14F-4D97-AF65-F5344CB8AC3E}">
        <p14:creationId xmlns:p14="http://schemas.microsoft.com/office/powerpoint/2010/main" val="131441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82" r="7286" b="-1"/>
          <a:stretch/>
        </p:blipFill>
        <p:spPr>
          <a:xfrm>
            <a:off x="1223682" y="1116106"/>
            <a:ext cx="9870142" cy="4646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4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1620" y="1143000"/>
            <a:ext cx="8777780" cy="46198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63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33531"/>
            <a:ext cx="6938683" cy="4596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45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0" y="1173254"/>
            <a:ext cx="6091519" cy="4568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57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7" y="1158983"/>
            <a:ext cx="6866965" cy="4549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17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2440"/>
            <a:ext cx="6925236" cy="4587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6916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1170521"/>
            <a:ext cx="6064624" cy="4553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848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0164" y="1142413"/>
            <a:ext cx="8175811" cy="4593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2781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7" y="1177955"/>
            <a:ext cx="6866965" cy="45751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362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4214" y="1171137"/>
            <a:ext cx="6083572" cy="45887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4840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505" y="1142160"/>
            <a:ext cx="8214621" cy="4620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761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6" y="1152452"/>
            <a:ext cx="6953439" cy="46104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372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65110" y="709127"/>
            <a:ext cx="10674221" cy="5449077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2000">
                  <a:srgbClr val="7030A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50640" y="5975641"/>
            <a:ext cx="2743200" cy="365125"/>
          </a:xfrm>
        </p:spPr>
        <p:txBody>
          <a:bodyPr/>
          <a:lstStyle/>
          <a:p>
            <a:fld id="{7FFFAB77-2438-4548-8E06-00C13DBE6699}" type="datetime1">
              <a:rPr lang="fr-FR" sz="24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16/10/2020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4820" y="599122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872"/>
          <a:stretch/>
        </p:blipFill>
        <p:spPr>
          <a:xfrm>
            <a:off x="1210032" y="1143000"/>
            <a:ext cx="9843450" cy="46003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7875" y="6005836"/>
            <a:ext cx="2743200" cy="365125"/>
          </a:xfrm>
        </p:spPr>
        <p:txBody>
          <a:bodyPr/>
          <a:lstStyle/>
          <a:p>
            <a:fld id="{B02F703E-2DC1-4FBF-9DB4-781A71CF5991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21620" y="4262222"/>
            <a:ext cx="8348760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4400" b="1" dirty="0" err="1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Saignon</a:t>
            </a:r>
            <a:r>
              <a:rPr lang="fr-FR" sz="44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village du </a:t>
            </a:r>
            <a:r>
              <a:rPr lang="fr-FR" sz="4400" b="1" dirty="0" err="1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luberon</a:t>
            </a:r>
            <a:endParaRPr lang="fr-FR" sz="4400" b="1" dirty="0" smtClean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239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Words>173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2020-09-27T15:21:56Z</dcterms:created>
  <dcterms:modified xsi:type="dcterms:W3CDTF">2020-10-16T18:20:57Z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