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JmgXJvG22ZafQSXWnzozA==" hashData="ZG8hAGMG8NQfwbnqJMEyLSWlbdv997US7FqKc3KOveyLEsrEPRHkqHJlOIqRbfXkaxPuJ/PSSYI16+cEAf/kN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2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253A-9EAE-4EEC-A02E-3C8F1ECB172B}" type="datetimeFigureOut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42967-39E2-4C8F-B2A4-8A40FD1452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560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546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198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544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1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665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536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583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502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74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9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922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884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598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931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70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16E38-F5F2-4BB1-AE86-756F188002E2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3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00D91-6691-49F1-90E4-5FFF1802D6D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71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B0663-85C8-468C-A525-0712E1033DEA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84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347D6-7506-4E25-96D4-08B273D242C0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49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BABFE-FFF7-4722-85A0-CADADE68282E}" type="datetime1">
              <a:rPr lang="fr-FR" smtClean="0"/>
              <a:t>16/10/2020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37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57BB-4587-4182-B14A-0055C2784D4F}" type="datetime1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29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742-AA44-4FD1-B3C1-05DACE75937C}" type="datetime1">
              <a:rPr lang="fr-FR" smtClean="0"/>
              <a:t>16/10/2020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86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DC7B2-42F9-4940-A062-7D434EF94611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16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F65D-0629-404F-A9F5-46949013EB45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38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DA34-0665-4873-BE11-CEA376AEA60E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05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63DBE-6A19-4C98-818B-690BEA898AF9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6">
                <a:lumMod val="75000"/>
              </a:schemeClr>
            </a:gs>
            <a:gs pos="98319">
              <a:srgbClr val="FFC000"/>
            </a:gs>
            <a:gs pos="7000">
              <a:schemeClr val="accent6">
                <a:lumMod val="60000"/>
                <a:lumOff val="40000"/>
              </a:schemeClr>
            </a:gs>
            <a:gs pos="80000">
              <a:schemeClr val="accent5">
                <a:lumMod val="75000"/>
              </a:schemeClr>
            </a:gs>
            <a:gs pos="83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DAD1E-C6F6-41D4-BFFB-E7253DCB3BA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40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18" y="4542588"/>
            <a:ext cx="834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50254" y="2967335"/>
            <a:ext cx="169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5400" b="1" cap="none" spc="50" dirty="0">
              <a:ln w="0">
                <a:solidFill>
                  <a:schemeClr val="accent2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28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Bleu blanc blond - Marcel Amont(1).wav"/>
          </p:stSnd>
        </p:sndAc>
      </p:transition>
    </mc:Choice>
    <mc:Fallback>
      <p:transition spd="slow" advTm="13000">
        <p:wedge/>
        <p:sndAc>
          <p:stSnd loop="1">
            <p:snd r:embed="rId3" name="Bleu blanc blond - Marcel Amont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4374" y="1233062"/>
            <a:ext cx="94956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une commune française située dans le département de Vaucluse, en région Provence-Alpes-Côte d'Azur. Ses habitants sont appelés les </a:t>
            </a:r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Saignonnais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s'étire au sommet d'une colline - dernier éperon du Petit Luberon qui se détache du plateau des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- et domine la vallée d'Apt. Il est arrosé par deux rivières le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Cavalon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l'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Aiguebrun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La nature environnante y est exceptionnelle grâce à un climat tempéré.</a:t>
            </a:r>
          </a:p>
        </p:txBody>
      </p:sp>
    </p:spTree>
    <p:extLst>
      <p:ext uri="{BB962C8B-B14F-4D97-AF65-F5344CB8AC3E}">
        <p14:creationId xmlns:p14="http://schemas.microsoft.com/office/powerpoint/2010/main" val="131441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82" r="7286" b="-1"/>
          <a:stretch/>
        </p:blipFill>
        <p:spPr>
          <a:xfrm>
            <a:off x="1223682" y="1116106"/>
            <a:ext cx="9870142" cy="4646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4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42439"/>
            <a:ext cx="6938684" cy="4596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45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56447"/>
            <a:ext cx="6917540" cy="4582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5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0257"/>
            <a:ext cx="6898342" cy="4570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1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9165"/>
            <a:ext cx="6871447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691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2490" y="1177562"/>
            <a:ext cx="6907020" cy="4575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63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0447" y="1202709"/>
            <a:ext cx="6831106" cy="4525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48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60257"/>
            <a:ext cx="6911789" cy="457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78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09" y="709126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22264"/>
            <a:ext cx="6871447" cy="4646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3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69165"/>
            <a:ext cx="6858001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840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15714"/>
            <a:ext cx="6965577" cy="4614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76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28" r="-59"/>
          <a:stretch/>
        </p:blipFill>
        <p:spPr>
          <a:xfrm>
            <a:off x="2289979" y="1095355"/>
            <a:ext cx="7624482" cy="4627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372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20" y="4262222"/>
            <a:ext cx="83487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39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173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2020-09-27T15:21:56Z</dcterms:created>
  <dcterms:modified xsi:type="dcterms:W3CDTF">2020-10-16T18:09:05Z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