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g13w0LGrij/3ytsm/Miag==" hashData="wCjJqpvlya3P7RoGZ8QZJKsB42ytQKUtkYTi20CEPVJQEGIk+MVCRx4dxndZqJzqUgbm5t+iJbvF9DCoaJz7ZA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26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14253A-9EAE-4EEC-A02E-3C8F1ECB172B}" type="datetimeFigureOut">
              <a:rPr lang="fr-FR" smtClean="0"/>
              <a:t>16/10/2020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242967-39E2-4C8F-B2A4-8A40FD1452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45605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42967-39E2-4C8F-B2A4-8A40FD14521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35467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42967-39E2-4C8F-B2A4-8A40FD14521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11987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42967-39E2-4C8F-B2A4-8A40FD14521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85447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42967-39E2-4C8F-B2A4-8A40FD14521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411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42967-39E2-4C8F-B2A4-8A40FD14521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266539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42967-39E2-4C8F-B2A4-8A40FD14521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25364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42967-39E2-4C8F-B2A4-8A40FD14521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45830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42967-39E2-4C8F-B2A4-8A40FD14521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26502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42967-39E2-4C8F-B2A4-8A40FD14521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04741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42967-39E2-4C8F-B2A4-8A40FD14521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696997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42967-39E2-4C8F-B2A4-8A40FD14521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392224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42967-39E2-4C8F-B2A4-8A40FD14521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388420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42967-39E2-4C8F-B2A4-8A40FD14521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15981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42967-39E2-4C8F-B2A4-8A40FD14521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593160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42967-39E2-4C8F-B2A4-8A40FD14521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87008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16E38-F5F2-4BB1-AE86-756F188002E2}" type="datetime1">
              <a:rPr lang="fr-FR" smtClean="0"/>
              <a:t>16/10/2020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703E-2DC1-4FBF-9DB4-781A71CF59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631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00D91-6691-49F1-90E4-5FFF1802D6DD}" type="datetime1">
              <a:rPr lang="fr-FR" smtClean="0"/>
              <a:t>16/10/2020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703E-2DC1-4FBF-9DB4-781A71CF59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8710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B0663-85C8-468C-A525-0712E1033DEA}" type="datetime1">
              <a:rPr lang="fr-FR" smtClean="0"/>
              <a:t>16/10/2020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703E-2DC1-4FBF-9DB4-781A71CF59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9848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347D6-7506-4E25-96D4-08B273D242C0}" type="datetime1">
              <a:rPr lang="fr-FR" smtClean="0"/>
              <a:t>16/10/2020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703E-2DC1-4FBF-9DB4-781A71CF59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0497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BABFE-FFF7-4722-85A0-CADADE68282E}" type="datetime1">
              <a:rPr lang="fr-FR" smtClean="0"/>
              <a:t>16/10/2020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703E-2DC1-4FBF-9DB4-781A71CF59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6372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157BB-4587-4182-B14A-0055C2784D4F}" type="datetime1">
              <a:rPr lang="fr-FR" smtClean="0"/>
              <a:t>16/10/2020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703E-2DC1-4FBF-9DB4-781A71CF59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6298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DA742-AA44-4FD1-B3C1-05DACE75937C}" type="datetime1">
              <a:rPr lang="fr-FR" smtClean="0"/>
              <a:t>16/10/2020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703E-2DC1-4FBF-9DB4-781A71CF59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5862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3DC7B2-42F9-4940-A062-7D434EF94611}" type="datetime1">
              <a:rPr lang="fr-FR" smtClean="0"/>
              <a:t>16/10/2020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703E-2DC1-4FBF-9DB4-781A71CF59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6162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0F65D-0629-404F-A9F5-46949013EB45}" type="datetime1">
              <a:rPr lang="fr-FR" smtClean="0"/>
              <a:t>16/10/2020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703E-2DC1-4FBF-9DB4-781A71CF59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1389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EDA34-0665-4873-BE11-CEA376AEA60E}" type="datetime1">
              <a:rPr lang="fr-FR" smtClean="0"/>
              <a:t>16/10/2020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703E-2DC1-4FBF-9DB4-781A71CF59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8052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63DBE-6A19-4C98-818B-690BEA898AF9}" type="datetime1">
              <a:rPr lang="fr-FR" smtClean="0"/>
              <a:t>16/10/2020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703E-2DC1-4FBF-9DB4-781A71CF59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974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0">
              <a:schemeClr val="accent6">
                <a:lumMod val="75000"/>
              </a:schemeClr>
            </a:gs>
            <a:gs pos="98319">
              <a:srgbClr val="FFC000"/>
            </a:gs>
            <a:gs pos="7000">
              <a:schemeClr val="accent6">
                <a:lumMod val="60000"/>
                <a:lumOff val="40000"/>
              </a:schemeClr>
            </a:gs>
            <a:gs pos="80000">
              <a:schemeClr val="accent5">
                <a:lumMod val="75000"/>
              </a:schemeClr>
            </a:gs>
            <a:gs pos="83000">
              <a:srgbClr val="7030A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1DAD1E-C6F6-41D4-BFFB-E7253DCB3BAD}" type="datetime1">
              <a:rPr lang="fr-FR" smtClean="0"/>
              <a:t>16/10/2020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2F703E-2DC1-4FBF-9DB4-781A71CF59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14031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65110" y="709127"/>
            <a:ext cx="10674221" cy="5449077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2000">
                  <a:srgbClr val="7030A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0640" y="5975641"/>
            <a:ext cx="2743200" cy="365125"/>
          </a:xfrm>
        </p:spPr>
        <p:txBody>
          <a:bodyPr/>
          <a:lstStyle/>
          <a:p>
            <a:fld id="{7FFFAB77-2438-4548-8E06-00C13DBE6699}" type="datetime1">
              <a:rPr lang="fr-FR" sz="24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16/10/2020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4820" y="599122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1872"/>
          <a:stretch/>
        </p:blipFill>
        <p:spPr>
          <a:xfrm>
            <a:off x="1210032" y="1143000"/>
            <a:ext cx="9843450" cy="460034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7875" y="6005836"/>
            <a:ext cx="2743200" cy="365125"/>
          </a:xfrm>
        </p:spPr>
        <p:txBody>
          <a:bodyPr/>
          <a:lstStyle/>
          <a:p>
            <a:fld id="{B02F703E-2DC1-4FBF-9DB4-781A71CF5991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921618" y="4542588"/>
            <a:ext cx="834876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Saignon</a:t>
            </a:r>
            <a:r>
              <a:rPr lang="fr-FR" sz="4400" b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village du </a:t>
            </a:r>
            <a:r>
              <a:rPr lang="fr-FR" sz="4400" b="1" dirty="0" err="1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luberon</a:t>
            </a:r>
            <a:endParaRPr lang="fr-FR" sz="4400" b="1" dirty="0" smtClean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329602" y="2967335"/>
            <a:ext cx="15327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N°1</a:t>
            </a:r>
            <a:endParaRPr lang="fr-FR" sz="5400" b="1" cap="none" spc="50" dirty="0">
              <a:ln w="0">
                <a:solidFill>
                  <a:schemeClr val="accent2">
                    <a:lumMod val="75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5287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  <p:sndAc>
          <p:stSnd loop="1">
            <p:snd r:embed="rId3" name="Bleu blanc blond - Marcel Amont(1).wav"/>
          </p:stSnd>
        </p:sndAc>
      </p:transition>
    </mc:Choice>
    <mc:Fallback>
      <p:transition spd="slow" advTm="13000">
        <p:wedge/>
        <p:sndAc>
          <p:stSnd loop="1">
            <p:snd r:embed="rId3" name="Bleu blanc blond - Marcel Amont(1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65110" y="709127"/>
            <a:ext cx="10674221" cy="5449077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2000">
                  <a:srgbClr val="7030A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0640" y="5975641"/>
            <a:ext cx="2743200" cy="365125"/>
          </a:xfrm>
        </p:spPr>
        <p:txBody>
          <a:bodyPr/>
          <a:lstStyle/>
          <a:p>
            <a:fld id="{7FFFAB77-2438-4548-8E06-00C13DBE6699}" type="datetime1">
              <a:rPr lang="fr-FR" sz="24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16/10/2020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4820" y="599122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7875" y="6005836"/>
            <a:ext cx="2743200" cy="365125"/>
          </a:xfrm>
        </p:spPr>
        <p:txBody>
          <a:bodyPr/>
          <a:lstStyle/>
          <a:p>
            <a:fld id="{B02F703E-2DC1-4FBF-9DB4-781A71CF5991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54374" y="1233062"/>
            <a:ext cx="949569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err="1" smtClean="0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Saignon</a:t>
            </a:r>
            <a:r>
              <a:rPr lang="fr-FR" sz="2800" b="1" dirty="0" smtClean="0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2800" b="1" dirty="0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est une commune française située dans le département de Vaucluse, en région Provence-Alpes-Côte d'Azur. Ses habitants sont appelés les </a:t>
            </a:r>
            <a:r>
              <a:rPr lang="fr-FR" sz="2800" b="1" dirty="0" err="1" smtClean="0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Saignonnais</a:t>
            </a:r>
            <a:r>
              <a:rPr lang="fr-FR" sz="2800" b="1" dirty="0" smtClean="0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2800" b="1" dirty="0" err="1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Saignon</a:t>
            </a:r>
            <a:r>
              <a:rPr lang="fr-FR" sz="2800" b="1" dirty="0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s'étire au sommet d'une colline - dernier éperon du Petit Luberon qui se détache du plateau des </a:t>
            </a:r>
            <a:r>
              <a:rPr lang="fr-FR" sz="2800" b="1" dirty="0" err="1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Claparèdes</a:t>
            </a:r>
            <a:r>
              <a:rPr lang="fr-FR" sz="2800" b="1" dirty="0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- et domine la vallée d'Apt. Il est arrosé par deux rivières le </a:t>
            </a:r>
            <a:r>
              <a:rPr lang="fr-FR" sz="2800" b="1" dirty="0" err="1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Cavalon</a:t>
            </a:r>
            <a:r>
              <a:rPr lang="fr-FR" sz="2800" b="1" dirty="0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et l'</a:t>
            </a:r>
            <a:r>
              <a:rPr lang="fr-FR" sz="2800" b="1" dirty="0" err="1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Aiguebrun</a:t>
            </a:r>
            <a:r>
              <a:rPr lang="fr-FR" sz="2800" b="1" dirty="0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 La nature environnante y est exceptionnelle grâce à un climat tempéré.</a:t>
            </a:r>
            <a:endParaRPr lang="fr-FR" sz="2800" b="1" dirty="0">
              <a:solidFill>
                <a:srgbClr val="00206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4415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65110" y="709127"/>
            <a:ext cx="10674221" cy="5449077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2000">
                  <a:srgbClr val="7030A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0640" y="5975641"/>
            <a:ext cx="2743200" cy="365125"/>
          </a:xfrm>
        </p:spPr>
        <p:txBody>
          <a:bodyPr/>
          <a:lstStyle/>
          <a:p>
            <a:fld id="{7FFFAB77-2438-4548-8E06-00C13DBE6699}" type="datetime1">
              <a:rPr lang="fr-FR" sz="24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16/10/2020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4820" y="599122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7875" y="6005836"/>
            <a:ext cx="2743200" cy="365125"/>
          </a:xfrm>
        </p:spPr>
        <p:txBody>
          <a:bodyPr/>
          <a:lstStyle/>
          <a:p>
            <a:fld id="{B02F703E-2DC1-4FBF-9DB4-781A71CF5991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82" r="7286" b="-1"/>
          <a:stretch/>
        </p:blipFill>
        <p:spPr>
          <a:xfrm>
            <a:off x="1223682" y="1116106"/>
            <a:ext cx="9870142" cy="46467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34481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65110" y="709127"/>
            <a:ext cx="10674221" cy="5449077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2000">
                  <a:srgbClr val="7030A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0640" y="5975641"/>
            <a:ext cx="2743200" cy="365125"/>
          </a:xfrm>
        </p:spPr>
        <p:txBody>
          <a:bodyPr/>
          <a:lstStyle/>
          <a:p>
            <a:fld id="{7FFFAB77-2438-4548-8E06-00C13DBE6699}" type="datetime1">
              <a:rPr lang="fr-FR" sz="24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16/10/2020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4820" y="599122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7875" y="6005836"/>
            <a:ext cx="2743200" cy="365125"/>
          </a:xfrm>
        </p:spPr>
        <p:txBody>
          <a:bodyPr/>
          <a:lstStyle/>
          <a:p>
            <a:fld id="{B02F703E-2DC1-4FBF-9DB4-781A71CF5991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8729" y="1145987"/>
            <a:ext cx="6911790" cy="46078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66455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65110" y="709127"/>
            <a:ext cx="10674221" cy="5449077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2000">
                  <a:srgbClr val="7030A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0640" y="5975641"/>
            <a:ext cx="2743200" cy="365125"/>
          </a:xfrm>
        </p:spPr>
        <p:txBody>
          <a:bodyPr/>
          <a:lstStyle/>
          <a:p>
            <a:fld id="{7FFFAB77-2438-4548-8E06-00C13DBE6699}" type="datetime1">
              <a:rPr lang="fr-FR" sz="24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16/10/2020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4820" y="599122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7875" y="6005836"/>
            <a:ext cx="2743200" cy="365125"/>
          </a:xfrm>
        </p:spPr>
        <p:txBody>
          <a:bodyPr/>
          <a:lstStyle/>
          <a:p>
            <a:fld id="{B02F703E-2DC1-4FBF-9DB4-781A71CF5991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71800" y="1143000"/>
            <a:ext cx="6172200" cy="46291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57572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65110" y="709127"/>
            <a:ext cx="10674221" cy="5449077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2000">
                  <a:srgbClr val="7030A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0640" y="5975641"/>
            <a:ext cx="2743200" cy="365125"/>
          </a:xfrm>
        </p:spPr>
        <p:txBody>
          <a:bodyPr/>
          <a:lstStyle/>
          <a:p>
            <a:fld id="{7FFFAB77-2438-4548-8E06-00C13DBE6699}" type="datetime1">
              <a:rPr lang="fr-FR" sz="24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16/10/2020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4820" y="599122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7875" y="6005836"/>
            <a:ext cx="2743200" cy="365125"/>
          </a:xfrm>
        </p:spPr>
        <p:txBody>
          <a:bodyPr/>
          <a:lstStyle/>
          <a:p>
            <a:fld id="{B02F703E-2DC1-4FBF-9DB4-781A71CF5991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16" b="3674"/>
          <a:stretch/>
        </p:blipFill>
        <p:spPr>
          <a:xfrm>
            <a:off x="1565770" y="1135152"/>
            <a:ext cx="9072900" cy="45970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1170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65110" y="709127"/>
            <a:ext cx="10674221" cy="5449077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2000">
                  <a:srgbClr val="7030A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0640" y="5975641"/>
            <a:ext cx="2743200" cy="365125"/>
          </a:xfrm>
        </p:spPr>
        <p:txBody>
          <a:bodyPr/>
          <a:lstStyle/>
          <a:p>
            <a:fld id="{7FFFAB77-2438-4548-8E06-00C13DBE6699}" type="datetime1">
              <a:rPr lang="fr-FR" sz="24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16/10/2020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4820" y="599122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7875" y="6005836"/>
            <a:ext cx="2743200" cy="365125"/>
          </a:xfrm>
        </p:spPr>
        <p:txBody>
          <a:bodyPr/>
          <a:lstStyle/>
          <a:p>
            <a:fld id="{B02F703E-2DC1-4FBF-9DB4-781A71CF5991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3984" t="-798"/>
          <a:stretch/>
        </p:blipFill>
        <p:spPr>
          <a:xfrm>
            <a:off x="1250576" y="1102660"/>
            <a:ext cx="9761726" cy="46161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06916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65110" y="709127"/>
            <a:ext cx="10674221" cy="5449077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2000">
                  <a:srgbClr val="7030A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0640" y="5975641"/>
            <a:ext cx="2743200" cy="365125"/>
          </a:xfrm>
        </p:spPr>
        <p:txBody>
          <a:bodyPr/>
          <a:lstStyle/>
          <a:p>
            <a:fld id="{7FFFAB77-2438-4548-8E06-00C13DBE6699}" type="datetime1">
              <a:rPr lang="fr-FR" sz="24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16/10/2020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4820" y="599122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7875" y="6005836"/>
            <a:ext cx="2743200" cy="365125"/>
          </a:xfrm>
        </p:spPr>
        <p:txBody>
          <a:bodyPr/>
          <a:lstStyle/>
          <a:p>
            <a:fld id="{B02F703E-2DC1-4FBF-9DB4-781A71CF5991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2176" y="1158346"/>
            <a:ext cx="6884895" cy="45830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86364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65110" y="709127"/>
            <a:ext cx="10674221" cy="5449077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2000">
                  <a:srgbClr val="7030A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0640" y="5975641"/>
            <a:ext cx="2743200" cy="365125"/>
          </a:xfrm>
        </p:spPr>
        <p:txBody>
          <a:bodyPr/>
          <a:lstStyle/>
          <a:p>
            <a:fld id="{7FFFAB77-2438-4548-8E06-00C13DBE6699}" type="datetime1">
              <a:rPr lang="fr-FR" sz="24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16/10/2020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4820" y="599122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7875" y="6005836"/>
            <a:ext cx="2743200" cy="365125"/>
          </a:xfrm>
        </p:spPr>
        <p:txBody>
          <a:bodyPr/>
          <a:lstStyle/>
          <a:p>
            <a:fld id="{B02F703E-2DC1-4FBF-9DB4-781A71CF5991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7706" y="1133888"/>
            <a:ext cx="7277545" cy="46289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08482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65110" y="709127"/>
            <a:ext cx="10674221" cy="5449077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2000">
                  <a:srgbClr val="7030A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0640" y="5975641"/>
            <a:ext cx="2743200" cy="365125"/>
          </a:xfrm>
        </p:spPr>
        <p:txBody>
          <a:bodyPr/>
          <a:lstStyle/>
          <a:p>
            <a:fld id="{7FFFAB77-2438-4548-8E06-00C13DBE6699}" type="datetime1">
              <a:rPr lang="fr-FR" sz="24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16/10/2020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4820" y="599122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7875" y="6005836"/>
            <a:ext cx="2743200" cy="365125"/>
          </a:xfrm>
        </p:spPr>
        <p:txBody>
          <a:bodyPr/>
          <a:lstStyle/>
          <a:p>
            <a:fld id="{B02F703E-2DC1-4FBF-9DB4-781A71CF5991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4153" y="1132914"/>
            <a:ext cx="6173293" cy="46299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52781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65110" y="709127"/>
            <a:ext cx="10674221" cy="5449077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2000">
                  <a:srgbClr val="7030A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0640" y="5975641"/>
            <a:ext cx="2743200" cy="365125"/>
          </a:xfrm>
        </p:spPr>
        <p:txBody>
          <a:bodyPr/>
          <a:lstStyle/>
          <a:p>
            <a:fld id="{7FFFAB77-2438-4548-8E06-00C13DBE6699}" type="datetime1">
              <a:rPr lang="fr-FR" sz="24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16/10/2020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4820" y="599122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7875" y="6005836"/>
            <a:ext cx="2743200" cy="365125"/>
          </a:xfrm>
        </p:spPr>
        <p:txBody>
          <a:bodyPr/>
          <a:lstStyle/>
          <a:p>
            <a:fld id="{B02F703E-2DC1-4FBF-9DB4-781A71CF5991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98"/>
          <a:stretch/>
        </p:blipFill>
        <p:spPr>
          <a:xfrm>
            <a:off x="2612708" y="1126691"/>
            <a:ext cx="6979024" cy="46139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13621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65110" y="709127"/>
            <a:ext cx="10674221" cy="5449077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2000">
                  <a:srgbClr val="7030A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0640" y="5975641"/>
            <a:ext cx="2743200" cy="365125"/>
          </a:xfrm>
        </p:spPr>
        <p:txBody>
          <a:bodyPr/>
          <a:lstStyle/>
          <a:p>
            <a:fld id="{7FFFAB77-2438-4548-8E06-00C13DBE6699}" type="datetime1">
              <a:rPr lang="fr-FR" sz="24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16/10/2020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4820" y="599122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7875" y="6005836"/>
            <a:ext cx="2743200" cy="365125"/>
          </a:xfrm>
        </p:spPr>
        <p:txBody>
          <a:bodyPr/>
          <a:lstStyle/>
          <a:p>
            <a:fld id="{B02F703E-2DC1-4FBF-9DB4-781A71CF5991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8729" y="1132316"/>
            <a:ext cx="6911789" cy="46354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48405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65110" y="709127"/>
            <a:ext cx="10674221" cy="5449077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2000">
                  <a:srgbClr val="7030A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0640" y="5975641"/>
            <a:ext cx="2743200" cy="365125"/>
          </a:xfrm>
        </p:spPr>
        <p:txBody>
          <a:bodyPr/>
          <a:lstStyle/>
          <a:p>
            <a:fld id="{7FFFAB77-2438-4548-8E06-00C13DBE6699}" type="datetime1">
              <a:rPr lang="fr-FR" sz="24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16/10/2020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4820" y="599122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7875" y="6005836"/>
            <a:ext cx="2743200" cy="365125"/>
          </a:xfrm>
        </p:spPr>
        <p:txBody>
          <a:bodyPr/>
          <a:lstStyle/>
          <a:p>
            <a:fld id="{B02F703E-2DC1-4FBF-9DB4-781A71CF5991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2481" y="1146361"/>
            <a:ext cx="6155363" cy="46165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27616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65110" y="709127"/>
            <a:ext cx="10674221" cy="5449077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2000">
                  <a:srgbClr val="7030A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0640" y="5975641"/>
            <a:ext cx="2743200" cy="365125"/>
          </a:xfrm>
        </p:spPr>
        <p:txBody>
          <a:bodyPr/>
          <a:lstStyle/>
          <a:p>
            <a:fld id="{7FFFAB77-2438-4548-8E06-00C13DBE6699}" type="datetime1">
              <a:rPr lang="fr-FR" sz="24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16/10/2020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4820" y="599122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7875" y="6005836"/>
            <a:ext cx="2743200" cy="365125"/>
          </a:xfrm>
        </p:spPr>
        <p:txBody>
          <a:bodyPr/>
          <a:lstStyle/>
          <a:p>
            <a:fld id="{B02F703E-2DC1-4FBF-9DB4-781A71CF5991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5282" y="1137022"/>
            <a:ext cx="6938683" cy="46257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43721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65110" y="709127"/>
            <a:ext cx="10674221" cy="5449077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2000">
                  <a:srgbClr val="7030A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0640" y="5975641"/>
            <a:ext cx="2743200" cy="365125"/>
          </a:xfrm>
        </p:spPr>
        <p:txBody>
          <a:bodyPr/>
          <a:lstStyle/>
          <a:p>
            <a:fld id="{7FFFAB77-2438-4548-8E06-00C13DBE6699}" type="datetime1">
              <a:rPr lang="fr-FR" sz="24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16/10/2020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4820" y="599122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1872"/>
          <a:stretch/>
        </p:blipFill>
        <p:spPr>
          <a:xfrm>
            <a:off x="1210032" y="1143000"/>
            <a:ext cx="9843450" cy="460034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7875" y="6005836"/>
            <a:ext cx="2743200" cy="365125"/>
          </a:xfrm>
        </p:spPr>
        <p:txBody>
          <a:bodyPr/>
          <a:lstStyle/>
          <a:p>
            <a:fld id="{B02F703E-2DC1-4FBF-9DB4-781A71CF5991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921620" y="4262222"/>
            <a:ext cx="8348760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C’était</a:t>
            </a:r>
          </a:p>
          <a:p>
            <a:r>
              <a:rPr lang="fr-FR" sz="4400" b="1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Saignon</a:t>
            </a:r>
            <a:r>
              <a:rPr lang="fr-FR" sz="4400" b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village du </a:t>
            </a:r>
            <a:r>
              <a:rPr lang="fr-FR" sz="4400" b="1" dirty="0" err="1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luberon</a:t>
            </a:r>
            <a:endParaRPr lang="fr-FR" sz="4400" b="1" dirty="0" smtClean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23985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72</TotalTime>
  <Words>173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2020-09-27T15:21:56Z</dcterms:created>
  <dcterms:modified xsi:type="dcterms:W3CDTF">2020-10-16T17:42:40Z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