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049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3462907" y="2551837"/>
            <a:ext cx="5266185" cy="175432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3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1441585" y="2921168"/>
            <a:ext cx="930883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Elle déchire.... trop drôle......</a:t>
            </a:r>
          </a:p>
        </p:txBody>
      </p:sp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J'ai emmené mon père au centre commercial l'autre jour pour lui  acheter des nouvelles chaussures (il a 89 ans).</a:t>
            </a:r>
          </a:p>
        </p:txBody>
      </p:sp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19978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Nous avons décidé de manger un bout à la cafétéria  J'ai remarqué qu'il regardait sans cesse un adolescent à coté de lui.</a:t>
            </a:r>
          </a:p>
        </p:txBody>
      </p:sp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19978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la place des cheveux, il avait une crête rouge, avec des mèches   vertes de chaque coté, </a:t>
            </a:r>
            <a:r>
              <a:rPr lang="fr-FR" sz="36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etc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... un véritable punk quoi !</a:t>
            </a: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1138238" y="716340"/>
            <a:ext cx="99155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Mon père continuait de le regarder...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Chaque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fois que l'adolescent se retournait, il voyait mon père qui le fixait.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l'adolescent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a eu assez, avec sarcasme, il lui a demandé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Qu'est-ce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 se passe le vieux, t'as jamais rien fait de fou dans ta vie ?"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Connaissant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mon père, je me suis dépêché d'avaler pour ne pas   m'étouffer sur sa réponse, je savais bien qu'il en aurait une bonne.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Très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décontracté et sans cligner de l’œil, il a dit :</a:t>
            </a:r>
          </a:p>
        </p:txBody>
      </p:sp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768550" y="2921168"/>
            <a:ext cx="665489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Si, si, justement.......</a:t>
            </a:r>
          </a:p>
        </p:txBody>
      </p:sp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1966912" y="1166842"/>
            <a:ext cx="82581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 Je me suis saoulé un jour en Afrique il y a une vingtaine d'années et j'ai niqué un perroquet,......... alors  je me demandais si par hasard tu ne serais pas mon fils...!</a:t>
            </a:r>
          </a:p>
        </p:txBody>
      </p:sp>
    </p:spTree>
    <p:extLst>
      <p:ext uri="{BB962C8B-B14F-4D97-AF65-F5344CB8AC3E}">
        <p14:creationId xmlns:p14="http://schemas.microsoft.com/office/powerpoint/2010/main" val="304538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  <a:endParaRPr lang="fr-FR" sz="54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277</Words>
  <Application>Microsoft Office PowerPoint</Application>
  <PresentationFormat>Grand écran</PresentationFormat>
  <Paragraphs>53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2020-12-11T05:44:49Z</dcterms:created>
  <dcterms:modified xsi:type="dcterms:W3CDTF">2020-12-11T09:16:45Z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