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62" r:id="rId3"/>
    <p:sldId id="259" r:id="rId4"/>
    <p:sldId id="260" r:id="rId5"/>
    <p:sldId id="257" r:id="rId6"/>
    <p:sldId id="258" r:id="rId7"/>
    <p:sldId id="266" r:id="rId8"/>
    <p:sldId id="267" r:id="rId9"/>
    <p:sldId id="268" r:id="rId10"/>
    <p:sldId id="261" r:id="rId11"/>
    <p:sldId id="265" r:id="rId12"/>
    <p:sldId id="272" r:id="rId13"/>
    <p:sldId id="273" r:id="rId14"/>
    <p:sldId id="269" r:id="rId15"/>
    <p:sldId id="270" r:id="rId16"/>
    <p:sldId id="274" r:id="rId17"/>
    <p:sldId id="275" r:id="rId18"/>
    <p:sldId id="271" r:id="rId19"/>
    <p:sldId id="264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ma6YO5UaFFz3asTXTPZXQ==" hashData="izyEsSN9JCV+PnBHeHxfnmOiQFFcJFnaq+COTJz5hgx13+8AJHjwvjvA+ukLYMAgr6VulnUJP0dxVdFF4ipht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94636-303D-4AD9-B6E6-753F07FC06E6}" type="datetimeFigureOut">
              <a:rPr lang="fr-FR" smtClean="0"/>
              <a:t>14/12/2020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19DA46-2EA1-4FD7-A3C1-4D481E3531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34982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2010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48329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84572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0797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66382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0204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60634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6787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30638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7436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9341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3552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23642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35390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75470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58694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720683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48006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37944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59BE3-9BEB-478C-854D-5A7F1265C14A}" type="datetime1">
              <a:rPr lang="fr-FR" smtClean="0"/>
              <a:t>14/12/2020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8225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warp dir="in"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4A50D-92D9-41F6-852B-816CD96046E2}" type="datetime1">
              <a:rPr lang="fr-FR" smtClean="0"/>
              <a:t>14/12/2020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5757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warp dir="in"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410CE-3BDF-44D5-8D81-290279EC63E2}" type="datetime1">
              <a:rPr lang="fr-FR" smtClean="0"/>
              <a:t>14/12/2020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2843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warp dir="in"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E8B8C-AA94-41FB-9E08-BB7CFCD2684D}" type="datetime1">
              <a:rPr lang="fr-FR" smtClean="0"/>
              <a:t>14/12/2020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787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warp dir="in"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76BB8-6385-4B30-ABA0-242953C1DDEA}" type="datetime1">
              <a:rPr lang="fr-FR" smtClean="0"/>
              <a:t>14/12/2020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485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warp dir="in"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BFC70-9D56-4C5A-A289-7CC8DEE18F60}" type="datetime1">
              <a:rPr lang="fr-FR" smtClean="0"/>
              <a:t>14/12/2020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5915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warp dir="in"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AFEE5-60B1-4DD3-A3A1-894260D9E358}" type="datetime1">
              <a:rPr lang="fr-FR" smtClean="0"/>
              <a:t>14/12/2020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6022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warp dir="in"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B8B08-73E6-4F82-BE80-7F802B70135D}" type="datetime1">
              <a:rPr lang="fr-FR" smtClean="0"/>
              <a:t>14/12/2020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391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warp dir="in"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00362-0B4F-4DB6-B643-C9FDF65DC1B4}" type="datetime1">
              <a:rPr lang="fr-FR" smtClean="0"/>
              <a:t>14/12/2020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1361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warp dir="in"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E583D-F7F0-43ED-A703-26423FD57A56}" type="datetime1">
              <a:rPr lang="fr-FR" smtClean="0"/>
              <a:t>14/12/2020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568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warp dir="in"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DF7CE-F4C4-4B65-9568-A1D16A24DCBF}" type="datetime1">
              <a:rPr lang="fr-FR" smtClean="0"/>
              <a:t>14/12/2020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4921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warp dir="in"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000">
              <a:schemeClr val="accent6">
                <a:lumMod val="60000"/>
                <a:lumOff val="40000"/>
              </a:schemeClr>
            </a:gs>
            <a:gs pos="78000">
              <a:schemeClr val="bg1"/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34367C-12F2-432D-B5E2-AE42981FF4A6}" type="datetime1">
              <a:rPr lang="fr-FR" smtClean="0"/>
              <a:t>14/12/2020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53070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1000">
        <p14:warp dir="in"/>
      </p:transition>
    </mc:Choice>
    <mc:Fallback>
      <p:transition spd="slow" advTm="11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2500" r="-417" b="11666"/>
          <a:stretch/>
        </p:blipFill>
        <p:spPr>
          <a:xfrm>
            <a:off x="1500188" y="848356"/>
            <a:ext cx="9186862" cy="520334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473326" y="2136338"/>
            <a:ext cx="5245347" cy="2585323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RIONS UN PEU ...</a:t>
            </a:r>
          </a:p>
          <a:p>
            <a:r>
              <a:rPr lang="fr-FR" sz="5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</a:t>
            </a:r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Oh si bête</a:t>
            </a:r>
          </a:p>
          <a:p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humour </a:t>
            </a:r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N°9</a:t>
            </a:r>
            <a:endParaRPr lang="fr-FR" sz="5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1274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warp dir="in"/>
        <p:sndAc>
          <p:stSnd loop="1">
            <p:snd r:embed="rId3" name="Et on se marre .wav"/>
          </p:stSnd>
        </p:sndAc>
      </p:transition>
    </mc:Choice>
    <mc:Fallback>
      <p:transition spd="slow" advTm="11000">
        <p:fad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561" b="4250"/>
          <a:stretch/>
        </p:blipFill>
        <p:spPr>
          <a:xfrm>
            <a:off x="3681412" y="830203"/>
            <a:ext cx="4829176" cy="51975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14334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warp dir="in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88" y="826658"/>
            <a:ext cx="9186862" cy="52073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1306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warp dir="in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88" y="823712"/>
            <a:ext cx="9229725" cy="51891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890094" y="2967335"/>
            <a:ext cx="104118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Et elle à l’air si con et bête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3497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warp dir="in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3038" y="854571"/>
            <a:ext cx="9229725" cy="51917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8428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warp dir="in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69" b="9972"/>
          <a:stretch/>
        </p:blipFill>
        <p:spPr>
          <a:xfrm>
            <a:off x="3212899" y="842962"/>
            <a:ext cx="5766201" cy="517207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441295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warp dir="in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665" t="-1320" r="5241" b="330"/>
          <a:stretch/>
        </p:blipFill>
        <p:spPr>
          <a:xfrm>
            <a:off x="1134595" y="800100"/>
            <a:ext cx="9990419" cy="5229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6671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warp dir="in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374" b="15833"/>
          <a:stretch/>
        </p:blipFill>
        <p:spPr>
          <a:xfrm>
            <a:off x="3500579" y="841158"/>
            <a:ext cx="5110021" cy="51738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5170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warp dir="in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0" y="829310"/>
            <a:ext cx="8812230" cy="52285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284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warp dir="in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621" r="-285" b="1132"/>
          <a:stretch/>
        </p:blipFill>
        <p:spPr>
          <a:xfrm>
            <a:off x="2624137" y="817705"/>
            <a:ext cx="6943725" cy="52225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4444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warp dir="in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36979" r="538" b="5208"/>
          <a:stretch/>
        </p:blipFill>
        <p:spPr>
          <a:xfrm>
            <a:off x="3230198" y="842789"/>
            <a:ext cx="5731603" cy="51724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8766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warp dir="in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1349" y="857250"/>
            <a:ext cx="7707833" cy="51292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78831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warp dir="in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4" y="853586"/>
            <a:ext cx="9067415" cy="51614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52741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warp dir="in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939" r="-592" b="12870"/>
          <a:stretch/>
        </p:blipFill>
        <p:spPr>
          <a:xfrm>
            <a:off x="1661599" y="814388"/>
            <a:ext cx="9276835" cy="5200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2562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warp dir="in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4525" y="845342"/>
            <a:ext cx="8315326" cy="51970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42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warp dir="in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453" t="625" r="2460" b="12083"/>
          <a:stretch/>
        </p:blipFill>
        <p:spPr>
          <a:xfrm>
            <a:off x="1133228" y="892968"/>
            <a:ext cx="9925543" cy="5072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99164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warp dir="in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38" y="847045"/>
            <a:ext cx="9701212" cy="51970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93638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warp dir="in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2775" y="800099"/>
            <a:ext cx="5886450" cy="52578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13899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warp dir="in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2266" y="825782"/>
            <a:ext cx="9187468" cy="5206435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19</a:t>
            </a:fld>
            <a:endParaRPr lang="fr-FR" sz="1800" b="1" dirty="0"/>
          </a:p>
        </p:txBody>
      </p:sp>
      <p:sp>
        <p:nvSpPr>
          <p:cNvPr id="8" name="Rectangle 7"/>
          <p:cNvSpPr/>
          <p:nvPr/>
        </p:nvSpPr>
        <p:spPr>
          <a:xfrm>
            <a:off x="2717775" y="2274461"/>
            <a:ext cx="6457217" cy="267765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r>
              <a:rPr lang="fr-FR" sz="6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        </a:t>
            </a:r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C’était</a:t>
            </a:r>
          </a:p>
          <a:p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   RIONS </a:t>
            </a:r>
            <a:r>
              <a:rPr lang="fr-FR" sz="5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UN PEU </a:t>
            </a:r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...</a:t>
            </a:r>
          </a:p>
          <a:p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         humour</a:t>
            </a:r>
            <a:endParaRPr lang="fr-FR" sz="5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7862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warp dir="in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121</TotalTime>
  <Words>142</Words>
  <Application>Microsoft Office PowerPoint</Application>
  <PresentationFormat>Grand écran</PresentationFormat>
  <Paragraphs>83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5" baseType="lpstr">
      <vt:lpstr>Algerian</vt:lpstr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28</cp:revision>
  <dcterms:created xsi:type="dcterms:W3CDTF">2020-12-11T05:44:49Z</dcterms:created>
  <dcterms:modified xsi:type="dcterms:W3CDTF">2020-12-14T10:17:29Z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