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2" r:id="rId3"/>
    <p:sldId id="259" r:id="rId4"/>
    <p:sldId id="260" r:id="rId5"/>
    <p:sldId id="257" r:id="rId6"/>
    <p:sldId id="258" r:id="rId7"/>
    <p:sldId id="261" r:id="rId8"/>
    <p:sldId id="265" r:id="rId9"/>
    <p:sldId id="266" r:id="rId10"/>
    <p:sldId id="268" r:id="rId11"/>
    <p:sldId id="267" r:id="rId12"/>
    <p:sldId id="272" r:id="rId13"/>
    <p:sldId id="273" r:id="rId14"/>
    <p:sldId id="269" r:id="rId15"/>
    <p:sldId id="270" r:id="rId16"/>
    <p:sldId id="274" r:id="rId17"/>
    <p:sldId id="275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Z7Oq0yzjxQSA7znhcm2w==" hashData="UCqw7WpWHxKCPpCpthJMVqI1564ly/sRmotOYox38ZzZuGlS+6r+hHPxmlj6T5CtFt0kokzybZ3nLtxktCtT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Oh si bête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N°8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8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61" b="4250"/>
          <a:stretch/>
        </p:blipFill>
        <p:spPr>
          <a:xfrm>
            <a:off x="3681412" y="830203"/>
            <a:ext cx="4829176" cy="5197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6658"/>
            <a:ext cx="9186862" cy="5207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4" y="2967335"/>
            <a:ext cx="10411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à 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669" y="832504"/>
            <a:ext cx="7374662" cy="5192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577" y="842963"/>
            <a:ext cx="4934023" cy="517207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88" b="6779"/>
          <a:stretch/>
        </p:blipFill>
        <p:spPr>
          <a:xfrm>
            <a:off x="3114675" y="914400"/>
            <a:ext cx="5973907" cy="5143499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5" r="4110"/>
          <a:stretch/>
        </p:blipFill>
        <p:spPr>
          <a:xfrm>
            <a:off x="1067504" y="885824"/>
            <a:ext cx="10033884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0759" y="828675"/>
            <a:ext cx="9025619" cy="5186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7292"/>
          <a:stretch/>
        </p:blipFill>
        <p:spPr>
          <a:xfrm>
            <a:off x="3293268" y="832437"/>
            <a:ext cx="5605463" cy="5193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844714"/>
            <a:ext cx="8215313" cy="5183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752" y="885825"/>
            <a:ext cx="9994494" cy="5100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8" y="850276"/>
            <a:ext cx="9858375" cy="5167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3" b="11459"/>
          <a:stretch/>
        </p:blipFill>
        <p:spPr>
          <a:xfrm>
            <a:off x="3500201" y="831115"/>
            <a:ext cx="5110399" cy="5195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2" b="7500"/>
          <a:stretch/>
        </p:blipFill>
        <p:spPr>
          <a:xfrm>
            <a:off x="3727234" y="817559"/>
            <a:ext cx="4737532" cy="5222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2020-12-11T05:44:49Z</dcterms:created>
  <dcterms:modified xsi:type="dcterms:W3CDTF">2020-12-14T09:57:08Z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