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62" r:id="rId3"/>
    <p:sldId id="259" r:id="rId4"/>
    <p:sldId id="260" r:id="rId5"/>
    <p:sldId id="257" r:id="rId6"/>
    <p:sldId id="258" r:id="rId7"/>
    <p:sldId id="261" r:id="rId8"/>
    <p:sldId id="267" r:id="rId9"/>
    <p:sldId id="266" r:id="rId10"/>
    <p:sldId id="272" r:id="rId11"/>
    <p:sldId id="273" r:id="rId12"/>
    <p:sldId id="269" r:id="rId13"/>
    <p:sldId id="268" r:id="rId14"/>
    <p:sldId id="265" r:id="rId15"/>
    <p:sldId id="270" r:id="rId16"/>
    <p:sldId id="274" r:id="rId17"/>
    <p:sldId id="275" r:id="rId18"/>
    <p:sldId id="271" r:id="rId19"/>
    <p:sldId id="26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Mm8E3fpY18XLu5rthLrIA==" hashData="75yIdzSP5CVvRWKxz8AIZqSODgdVwuEvQRv8Zy+O5AOwg/ukgpTVd/rT9jjZloBhhNB6FVayqooVd6MEtLTN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94636-303D-4AD9-B6E6-753F07FC06E6}" type="datetimeFigureOut">
              <a:rPr lang="fr-FR" smtClean="0"/>
              <a:t>14/12/2020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19DA46-2EA1-4FD7-A3C1-4D481E3531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498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201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832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4572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797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6382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0204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7436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6787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0634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355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3642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5390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0638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341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5470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8694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72068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4800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794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9BE3-9BEB-478C-854D-5A7F1265C14A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22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4A50D-92D9-41F6-852B-816CD96046E2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75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410CE-3BDF-44D5-8D81-290279EC63E2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84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E8B8C-AA94-41FB-9E08-BB7CFCD2684D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8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6BB8-6385-4B30-ABA0-242953C1DDEA}" type="datetime1">
              <a:rPr lang="fr-FR" smtClean="0"/>
              <a:t>14/12/2020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5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BFC70-9D56-4C5A-A289-7CC8DEE18F60}" type="datetime1">
              <a:rPr lang="fr-FR" smtClean="0"/>
              <a:t>14/12/2020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91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FEE5-60B1-4DD3-A3A1-894260D9E358}" type="datetime1">
              <a:rPr lang="fr-FR" smtClean="0"/>
              <a:t>14/12/2020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02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B8B08-73E6-4F82-BE80-7F802B70135D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39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0362-0B4F-4DB6-B643-C9FDF65DC1B4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36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583D-F7F0-43ED-A703-26423FD57A56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56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DF7CE-F4C4-4B65-9568-A1D16A24DCBF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92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bg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4367C-12F2-432D-B5E2-AE42981FF4A6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5307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500" r="-417" b="11666"/>
          <a:stretch/>
        </p:blipFill>
        <p:spPr>
          <a:xfrm>
            <a:off x="1500188" y="848356"/>
            <a:ext cx="9186862" cy="52033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473326" y="2136338"/>
            <a:ext cx="5245347" cy="258532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RIONS UN PEU ...</a:t>
            </a:r>
          </a:p>
          <a:p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Oh si bête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humour N°7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27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  <p:sndAc>
          <p:stSnd loop="1">
            <p:snd r:embed="rId3" name="Et on se marre .wav"/>
          </p:stSnd>
        </p:sndAc>
      </p:transition>
    </mc:Choice>
    <mc:Fallback xmlns="">
      <p:transition spd="slow" advTm="8000">
        <p:fad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561" b="4250"/>
          <a:stretch/>
        </p:blipFill>
        <p:spPr>
          <a:xfrm>
            <a:off x="3681412" y="830203"/>
            <a:ext cx="4829176" cy="5197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433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0188" y="826658"/>
            <a:ext cx="9186862" cy="5207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130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0188" y="823712"/>
            <a:ext cx="9229725" cy="51891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890094" y="2967335"/>
            <a:ext cx="104118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Et elle à l’air si con et bête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49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8988" y="884598"/>
            <a:ext cx="5457825" cy="516085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3842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857250"/>
            <a:ext cx="9144000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129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14775" y="857250"/>
            <a:ext cx="4514850" cy="5152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44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25"/>
          <a:stretch/>
        </p:blipFill>
        <p:spPr>
          <a:xfrm>
            <a:off x="1146646" y="807920"/>
            <a:ext cx="9898707" cy="5242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70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96"/>
          <a:stretch/>
        </p:blipFill>
        <p:spPr>
          <a:xfrm>
            <a:off x="3092067" y="850106"/>
            <a:ext cx="6007866" cy="5157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667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30" t="1666" r="4609" b="13542"/>
          <a:stretch/>
        </p:blipFill>
        <p:spPr>
          <a:xfrm>
            <a:off x="1167497" y="886667"/>
            <a:ext cx="9857005" cy="5084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883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692" t="2912" r="4081" b="16990"/>
          <a:stretch/>
        </p:blipFill>
        <p:spPr>
          <a:xfrm>
            <a:off x="1143000" y="850940"/>
            <a:ext cx="9944100" cy="5175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5274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70" t="4" r="3219"/>
          <a:stretch/>
        </p:blipFill>
        <p:spPr>
          <a:xfrm>
            <a:off x="1057275" y="842963"/>
            <a:ext cx="10044112" cy="51546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56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1575" y="838675"/>
            <a:ext cx="9858376" cy="5175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28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86200" y="814863"/>
            <a:ext cx="4419600" cy="522827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648766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1613" y="838496"/>
            <a:ext cx="9229726" cy="5191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4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53" t="625" r="2460" b="12083"/>
          <a:stretch/>
        </p:blipFill>
        <p:spPr>
          <a:xfrm>
            <a:off x="1133228" y="892968"/>
            <a:ext cx="9925543" cy="5072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16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38" y="847045"/>
            <a:ext cx="9701212" cy="5197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9363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2775" y="800099"/>
            <a:ext cx="5886450" cy="5257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1389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2266" y="825782"/>
            <a:ext cx="9187468" cy="5206435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19</a:t>
            </a:fld>
            <a:endParaRPr lang="fr-FR" sz="1800" b="1" dirty="0"/>
          </a:p>
        </p:txBody>
      </p:sp>
      <p:sp>
        <p:nvSpPr>
          <p:cNvPr id="8" name="Rectangle 7"/>
          <p:cNvSpPr/>
          <p:nvPr/>
        </p:nvSpPr>
        <p:spPr>
          <a:xfrm>
            <a:off x="2717775" y="2274461"/>
            <a:ext cx="6457217" cy="267765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6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C’était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RIONS </a:t>
            </a:r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UN PEU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...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 humour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86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</TotalTime>
  <Words>142</Words>
  <Application>Microsoft Office PowerPoint</Application>
  <PresentationFormat>Grand écran</PresentationFormat>
  <Paragraphs>83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Algerian</vt:lpstr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2020-12-11T05:44:49Z</dcterms:created>
  <dcterms:modified xsi:type="dcterms:W3CDTF">2020-12-14T09:58:48Z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