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62" r:id="rId3"/>
    <p:sldId id="259" r:id="rId4"/>
    <p:sldId id="260" r:id="rId5"/>
    <p:sldId id="257" r:id="rId6"/>
    <p:sldId id="258" r:id="rId7"/>
    <p:sldId id="261" r:id="rId8"/>
    <p:sldId id="265" r:id="rId9"/>
    <p:sldId id="266" r:id="rId10"/>
    <p:sldId id="267" r:id="rId11"/>
    <p:sldId id="268" r:id="rId12"/>
    <p:sldId id="272" r:id="rId13"/>
    <p:sldId id="273" r:id="rId14"/>
    <p:sldId id="269" r:id="rId15"/>
    <p:sldId id="270" r:id="rId16"/>
    <p:sldId id="274" r:id="rId17"/>
    <p:sldId id="275" r:id="rId18"/>
    <p:sldId id="271" r:id="rId19"/>
    <p:sldId id="26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88VD/iBu9enJBrhSHLAGw==" hashData="UydGL3O+qp8lBaCLyygoHX0n+uQeE/4iZd4oIIEtZ+kTuvVy2abDExr56AfgfaYNGsSxutH1eKXgaO7pF7ca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94636-303D-4AD9-B6E6-753F07FC06E6}" type="datetimeFigureOut">
              <a:rPr lang="fr-FR" smtClean="0"/>
              <a:t>14/12/2020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9DA46-2EA1-4FD7-A3C1-4D481E3531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498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201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832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457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79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638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020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7436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341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063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6787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063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55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364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39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5470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8694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206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480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9DA46-2EA1-4FD7-A3C1-4D481E3531EB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79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9BE3-9BEB-478C-854D-5A7F1265C14A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2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4A50D-92D9-41F6-852B-816CD96046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75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10CE-3BDF-44D5-8D81-290279EC63E2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8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E8B8C-AA94-41FB-9E08-BB7CFCD2684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87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76BB8-6385-4B30-ABA0-242953C1DDEA}" type="datetime1">
              <a:rPr lang="fr-FR" smtClean="0"/>
              <a:t>14/12/2020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5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BFC70-9D56-4C5A-A289-7CC8DEE18F60}" type="datetime1">
              <a:rPr lang="fr-FR" smtClean="0"/>
              <a:t>14/12/2020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91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FEE5-60B1-4DD3-A3A1-894260D9E358}" type="datetime1">
              <a:rPr lang="fr-FR" smtClean="0"/>
              <a:t>14/12/2020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02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B8B08-73E6-4F82-BE80-7F802B70135D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3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00362-0B4F-4DB6-B643-C9FDF65DC1B4}" type="datetime1">
              <a:rPr lang="fr-FR" smtClean="0"/>
              <a:t>14/12/2020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36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E583D-F7F0-43ED-A703-26423FD57A5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56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DF7CE-F4C4-4B65-9568-A1D16A24DCBF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9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bg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367C-12F2-432D-B5E2-AE42981FF4A6}" type="datetime1">
              <a:rPr lang="fr-FR" smtClean="0"/>
              <a:t>14/12/2020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3A70B-D726-4667-B3F5-93DDD0113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5307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500" r="-417" b="11666"/>
          <a:stretch/>
        </p:blipFill>
        <p:spPr>
          <a:xfrm>
            <a:off x="1500188" y="848356"/>
            <a:ext cx="9186862" cy="52033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473326" y="2136338"/>
            <a:ext cx="5245347" cy="258532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RIONS UN PEU ...</a:t>
            </a:r>
          </a:p>
          <a:p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Oh si bête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humour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N°6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  <p:sndAc>
          <p:stSnd loop="1">
            <p:snd r:embed="rId3" name="Et on se marre .wav"/>
          </p:stSnd>
        </p:sndAc>
      </p:transition>
    </mc:Choice>
    <mc:Fallback>
      <p:transition spd="slow" advTm="8000">
        <p:fad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61" b="4250"/>
          <a:stretch/>
        </p:blipFill>
        <p:spPr>
          <a:xfrm>
            <a:off x="3681412" y="830203"/>
            <a:ext cx="4829176" cy="5197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43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6658"/>
            <a:ext cx="9186862" cy="5207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130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8" y="823712"/>
            <a:ext cx="9229725" cy="51891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90094" y="2967335"/>
            <a:ext cx="10411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Et elle 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à 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l’air si con et bête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49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531" b="16335"/>
          <a:stretch/>
        </p:blipFill>
        <p:spPr>
          <a:xfrm>
            <a:off x="2962512" y="821210"/>
            <a:ext cx="6266975" cy="5215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4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65" b="13139"/>
          <a:stretch/>
        </p:blipFill>
        <p:spPr>
          <a:xfrm>
            <a:off x="3083412" y="819150"/>
            <a:ext cx="6025175" cy="5219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12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3" y="838497"/>
            <a:ext cx="9286876" cy="5223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44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508" y="842964"/>
            <a:ext cx="6962209" cy="5214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76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846534"/>
            <a:ext cx="9215438" cy="5183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667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829849"/>
            <a:ext cx="7929266" cy="5213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7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20" r="212"/>
          <a:stretch/>
        </p:blipFill>
        <p:spPr>
          <a:xfrm>
            <a:off x="3209925" y="835928"/>
            <a:ext cx="5772150" cy="5186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84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52" b="7084"/>
          <a:stretch/>
        </p:blipFill>
        <p:spPr>
          <a:xfrm>
            <a:off x="2345531" y="816753"/>
            <a:ext cx="7500938" cy="5224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883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7612" y="850217"/>
            <a:ext cx="4709265" cy="5193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5274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9" r="-695" b="5000"/>
          <a:stretch/>
        </p:blipFill>
        <p:spPr>
          <a:xfrm>
            <a:off x="2667000" y="824545"/>
            <a:ext cx="6777038" cy="516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56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863" y="885825"/>
            <a:ext cx="5167311" cy="5167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4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53" t="625" r="2460" b="12083"/>
          <a:stretch/>
        </p:blipFill>
        <p:spPr>
          <a:xfrm>
            <a:off x="1133228" y="892968"/>
            <a:ext cx="9925543" cy="5072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16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847045"/>
            <a:ext cx="9701212" cy="5197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3638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2775" y="800099"/>
            <a:ext cx="5886450" cy="525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389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32460"/>
            <a:ext cx="10424160" cy="559308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rgbClr val="FFC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46D1-C7CE-40CE-9F57-D36DF370494A}" type="datetime1">
              <a:rPr lang="fr-FR" sz="1800" b="1" smtClean="0"/>
              <a:t>14/12/2020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/>
              <a:t>PPS Lande 2020</a:t>
            </a:r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266" y="825782"/>
            <a:ext cx="9187468" cy="520643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3A70B-D726-4667-B3F5-93DDD0113A49}" type="slidenum">
              <a:rPr lang="fr-FR" sz="1800" b="1" smtClean="0"/>
              <a:t>19</a:t>
            </a:fld>
            <a:endParaRPr lang="fr-FR" sz="1800" b="1" dirty="0"/>
          </a:p>
        </p:txBody>
      </p:sp>
      <p:sp>
        <p:nvSpPr>
          <p:cNvPr id="8" name="Rectangle 7"/>
          <p:cNvSpPr/>
          <p:nvPr/>
        </p:nvSpPr>
        <p:spPr>
          <a:xfrm>
            <a:off x="2717775" y="2274461"/>
            <a:ext cx="6457217" cy="267765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fr-FR" sz="6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C’était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RIONS </a:t>
            </a:r>
            <a:r>
              <a:rPr lang="fr-FR" sz="5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UN PEU </a:t>
            </a:r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...</a:t>
            </a:r>
          </a:p>
          <a:p>
            <a:r>
              <a:rPr lang="fr-FR" sz="5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           humour</a:t>
            </a:r>
            <a:endParaRPr lang="fr-FR" sz="5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6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warp dir="i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142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2020-12-11T05:44:49Z</dcterms:created>
  <dcterms:modified xsi:type="dcterms:W3CDTF">2020-12-14T09:19:38Z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