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2" r:id="rId3"/>
    <p:sldId id="259" r:id="rId4"/>
    <p:sldId id="257" r:id="rId5"/>
    <p:sldId id="258" r:id="rId6"/>
    <p:sldId id="260" r:id="rId7"/>
    <p:sldId id="261" r:id="rId8"/>
    <p:sldId id="265" r:id="rId9"/>
    <p:sldId id="266" r:id="rId10"/>
    <p:sldId id="267" r:id="rId11"/>
    <p:sldId id="268" r:id="rId12"/>
    <p:sldId id="272" r:id="rId13"/>
    <p:sldId id="273" r:id="rId14"/>
    <p:sldId id="274" r:id="rId15"/>
    <p:sldId id="275" r:id="rId16"/>
    <p:sldId id="269" r:id="rId17"/>
    <p:sldId id="270" r:id="rId18"/>
    <p:sldId id="271" r:id="rId19"/>
    <p:sldId id="26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rBTTL1eNGv8z6Uq7OGPmQ==" hashData="5R6afkzp3026HPRj4sD1/PfV0dSDPlmJXoe+xsmk/XDGcn45IbqUYomaHl0g3zEMlyBv75g5WAT03Qx+RxDt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4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63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8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063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5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364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694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06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390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70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480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14/12/2020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14/12/2020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14/12/2020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500" r="-417" b="11666"/>
          <a:stretch/>
        </p:blipFill>
        <p:spPr>
          <a:xfrm>
            <a:off x="1500188" y="848356"/>
            <a:ext cx="9186862" cy="52033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73326" y="2136338"/>
            <a:ext cx="524534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Oh si bête</a:t>
            </a:r>
            <a:endParaRPr lang="fr-FR" sz="54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N°5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8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61" b="4250"/>
          <a:stretch/>
        </p:blipFill>
        <p:spPr>
          <a:xfrm>
            <a:off x="3681412" y="830203"/>
            <a:ext cx="4829176" cy="5197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6658"/>
            <a:ext cx="9186862" cy="5207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125" b="11875"/>
          <a:stretch/>
        </p:blipFill>
        <p:spPr>
          <a:xfrm>
            <a:off x="1457325" y="848319"/>
            <a:ext cx="9261475" cy="5209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827782"/>
            <a:ext cx="9229726" cy="5191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3712"/>
            <a:ext cx="9229725" cy="5189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0093" y="2967335"/>
            <a:ext cx="104118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a l’air si con et bête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846822"/>
            <a:ext cx="7311135" cy="5168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263" b="3638"/>
          <a:stretch/>
        </p:blipFill>
        <p:spPr>
          <a:xfrm>
            <a:off x="3214689" y="845059"/>
            <a:ext cx="5800724" cy="5180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7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1" y="856297"/>
            <a:ext cx="5176838" cy="5176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667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167" r="139" b="4712"/>
          <a:stretch/>
        </p:blipFill>
        <p:spPr>
          <a:xfrm>
            <a:off x="2859881" y="849872"/>
            <a:ext cx="6472238" cy="5158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7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8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843" y="840659"/>
            <a:ext cx="8596313" cy="5176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883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5" b="23228"/>
          <a:stretch/>
        </p:blipFill>
        <p:spPr>
          <a:xfrm>
            <a:off x="2728546" y="857250"/>
            <a:ext cx="6734908" cy="5143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274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3" t="625" r="2460" b="12083"/>
          <a:stretch/>
        </p:blipFill>
        <p:spPr>
          <a:xfrm>
            <a:off x="1133228" y="892968"/>
            <a:ext cx="9925543" cy="5072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6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47045"/>
            <a:ext cx="9701212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363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2" b="6000"/>
          <a:stretch/>
        </p:blipFill>
        <p:spPr>
          <a:xfrm>
            <a:off x="3711178" y="834896"/>
            <a:ext cx="4769644" cy="5188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56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431" y="842962"/>
            <a:ext cx="6053137" cy="5172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5" y="800099"/>
            <a:ext cx="5886450" cy="525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389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266" y="825782"/>
            <a:ext cx="9187468" cy="520643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142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2020-12-11T05:44:49Z</dcterms:created>
  <dcterms:modified xsi:type="dcterms:W3CDTF">2020-12-14T08:58:46Z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