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64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CBm/y/SR/53gW5J6DA45A==" hashData="uMQnsi8E1mF3Es2eijG24u4WTCI67BfpAmEIiXXY99pu9dQWwnuvHxM2VK/0xMSCeqxAF/7us4NUygg039FgF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94636-303D-4AD9-B6E6-753F07FC06E6}" type="datetimeFigureOut">
              <a:rPr lang="fr-FR" smtClean="0"/>
              <a:t>13/12/2020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9DA46-2EA1-4FD7-A3C1-4D481E3531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498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201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457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6382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020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79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743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832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94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575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979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80890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3630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95669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3859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02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071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5489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5541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3151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03142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6898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0199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6753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8556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141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79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9BE3-9BEB-478C-854D-5A7F1265C14A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22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4A50D-92D9-41F6-852B-816CD96046E2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75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410CE-3BDF-44D5-8D81-290279EC63E2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8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E8B8C-AA94-41FB-9E08-BB7CFCD2684D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87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6BB8-6385-4B30-ABA0-242953C1DDEA}" type="datetime1">
              <a:rPr lang="fr-FR" smtClean="0"/>
              <a:t>13/12/2020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5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BFC70-9D56-4C5A-A289-7CC8DEE18F60}" type="datetime1">
              <a:rPr lang="fr-FR" smtClean="0"/>
              <a:t>13/12/2020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91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FEE5-60B1-4DD3-A3A1-894260D9E358}" type="datetime1">
              <a:rPr lang="fr-FR" smtClean="0"/>
              <a:t>13/12/2020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02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B8B08-73E6-4F82-BE80-7F802B70135D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39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0362-0B4F-4DB6-B643-C9FDF65DC1B4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6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583D-F7F0-43ED-A703-26423FD57A56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56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DF7CE-F4C4-4B65-9568-A1D16A24DCBF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92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bg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4367C-12F2-432D-B5E2-AE42981FF4A6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5307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863" y="854570"/>
            <a:ext cx="9829800" cy="51604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3462907" y="2551837"/>
            <a:ext cx="5266185" cy="175432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5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RIONS UN PEU ...</a:t>
            </a:r>
          </a:p>
          <a:p>
            <a:r>
              <a:rPr lang="fr-FR" sz="5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humour </a:t>
            </a:r>
            <a:r>
              <a:rPr lang="fr-FR" sz="5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N°4</a:t>
            </a:r>
            <a:endParaRPr lang="fr-FR" sz="5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27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  <p:sndAc>
          <p:stSnd loop="1">
            <p:snd r:embed="rId3" name="Et on se marre .wav"/>
          </p:stSnd>
        </p:sndAc>
      </p:transition>
    </mc:Choice>
    <mc:Fallback>
      <p:transition spd="slow" advTm="4000">
        <p:fad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33" r="512" b="11250"/>
          <a:stretch/>
        </p:blipFill>
        <p:spPr>
          <a:xfrm>
            <a:off x="2702124" y="812261"/>
            <a:ext cx="6787752" cy="5233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130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824696"/>
            <a:ext cx="4772025" cy="520860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3842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853074"/>
            <a:ext cx="8001000" cy="5201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12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9912" y="840250"/>
            <a:ext cx="5972175" cy="51775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94349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43729"/>
            <a:ext cx="4224337" cy="517054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30444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52" b="17500"/>
          <a:stretch/>
        </p:blipFill>
        <p:spPr>
          <a:xfrm>
            <a:off x="3165275" y="860802"/>
            <a:ext cx="5861449" cy="5136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433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333" r="148" b="6458"/>
          <a:stretch/>
        </p:blipFill>
        <p:spPr>
          <a:xfrm>
            <a:off x="1257300" y="856120"/>
            <a:ext cx="9644063" cy="52229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7292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3564" y="813067"/>
            <a:ext cx="5436111" cy="52019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4570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612" y="838200"/>
            <a:ext cx="7724775" cy="5181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815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0210" r="261" b="6109"/>
          <a:stretch/>
        </p:blipFill>
        <p:spPr>
          <a:xfrm>
            <a:off x="1100138" y="838561"/>
            <a:ext cx="9972675" cy="5190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026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8" y="856509"/>
            <a:ext cx="8501062" cy="5147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6678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5618" y="794203"/>
            <a:ext cx="6100763" cy="5269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910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927" r="609" b="18265"/>
          <a:stretch/>
        </p:blipFill>
        <p:spPr>
          <a:xfrm>
            <a:off x="1485900" y="842963"/>
            <a:ext cx="9344025" cy="5195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8380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854888"/>
            <a:ext cx="9529762" cy="51608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1100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848624"/>
            <a:ext cx="9072563" cy="5187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3753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01" b="12500"/>
          <a:stretch/>
        </p:blipFill>
        <p:spPr>
          <a:xfrm>
            <a:off x="3619500" y="853602"/>
            <a:ext cx="4689872" cy="5150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35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167" r="185" b="24167"/>
          <a:stretch/>
        </p:blipFill>
        <p:spPr>
          <a:xfrm>
            <a:off x="1285875" y="850836"/>
            <a:ext cx="9586913" cy="5178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85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292" r="-32" b="11459"/>
          <a:stretch/>
        </p:blipFill>
        <p:spPr>
          <a:xfrm>
            <a:off x="3149842" y="842962"/>
            <a:ext cx="5894146" cy="5229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821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99" r="-363" b="12291"/>
          <a:stretch/>
        </p:blipFill>
        <p:spPr>
          <a:xfrm>
            <a:off x="3874294" y="824409"/>
            <a:ext cx="4443412" cy="5209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797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0" b="7708"/>
          <a:stretch/>
        </p:blipFill>
        <p:spPr>
          <a:xfrm>
            <a:off x="2873728" y="850290"/>
            <a:ext cx="6444543" cy="515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5709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12" y="829310"/>
            <a:ext cx="6048375" cy="5199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7772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813" r="944" b="10378"/>
          <a:stretch/>
        </p:blipFill>
        <p:spPr>
          <a:xfrm>
            <a:off x="1300163" y="857250"/>
            <a:ext cx="9458325" cy="5172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539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0" b="49063"/>
          <a:stretch/>
        </p:blipFill>
        <p:spPr>
          <a:xfrm>
            <a:off x="1724232" y="863390"/>
            <a:ext cx="8743535" cy="5131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024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0469" r="-361"/>
          <a:stretch/>
        </p:blipFill>
        <p:spPr>
          <a:xfrm>
            <a:off x="1585552" y="862013"/>
            <a:ext cx="9020896" cy="5133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534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13/12/2020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2198" y="847120"/>
            <a:ext cx="9827604" cy="5163760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26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2717775" y="2274461"/>
            <a:ext cx="6457217" cy="267765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</a:t>
            </a:r>
            <a:r>
              <a:rPr lang="fr-FR" sz="5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C’était</a:t>
            </a:r>
          </a:p>
          <a:p>
            <a:r>
              <a:rPr lang="fr-FR" sz="5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RIONS </a:t>
            </a:r>
            <a:r>
              <a:rPr lang="fr-FR" sz="5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UN PEU </a:t>
            </a:r>
            <a:r>
              <a:rPr lang="fr-FR" sz="5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...</a:t>
            </a:r>
          </a:p>
          <a:p>
            <a:r>
              <a:rPr lang="fr-FR" sz="5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 humour</a:t>
            </a:r>
            <a:endParaRPr lang="fr-FR" sz="5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86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arp dir="in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</TotalTime>
  <Words>172</Words>
  <Application>Microsoft Office PowerPoint</Application>
  <PresentationFormat>Grand écran</PresentationFormat>
  <Paragraphs>109</Paragraphs>
  <Slides>26</Slides>
  <Notes>26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2020-12-11T05:44:49Z</dcterms:created>
  <dcterms:modified xsi:type="dcterms:W3CDTF">2020-12-13T19:52:43Z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