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4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ioyn+Q4kYHLtHsQbNVU1Q==" hashData="hiYRb7JcHkCVocRbExFZymySDJoevWzcL/KTp2dt5OFKELwyFNscilnfaORgbHNuXSRbSNo8xMlS4sM94YgO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94636-303D-4AD9-B6E6-753F07FC06E6}" type="datetimeFigureOut">
              <a:rPr lang="fr-FR" smtClean="0"/>
              <a:t>11/12/2020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9DA46-2EA1-4FD7-A3C1-4D481E3531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498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201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457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6382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0204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79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743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832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1370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1597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289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4635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794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9BE3-9BEB-478C-854D-5A7F1265C14A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22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4A50D-92D9-41F6-852B-816CD96046E2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75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410CE-3BDF-44D5-8D81-290279EC63E2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8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E8B8C-AA94-41FB-9E08-BB7CFCD2684D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87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6BB8-6385-4B30-ABA0-242953C1DDEA}" type="datetime1">
              <a:rPr lang="fr-FR" smtClean="0"/>
              <a:t>11/12/2020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5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BFC70-9D56-4C5A-A289-7CC8DEE18F60}" type="datetime1">
              <a:rPr lang="fr-FR" smtClean="0"/>
              <a:t>11/12/2020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91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FEE5-60B1-4DD3-A3A1-894260D9E358}" type="datetime1">
              <a:rPr lang="fr-FR" smtClean="0"/>
              <a:t>11/12/2020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02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B8B08-73E6-4F82-BE80-7F802B70135D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39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0362-0B4F-4DB6-B643-C9FDF65DC1B4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36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583D-F7F0-43ED-A703-26423FD57A56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56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DF7CE-F4C4-4B65-9568-A1D16A24DCBF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92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bg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4367C-12F2-432D-B5E2-AE42981FF4A6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5307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3462907" y="2551837"/>
            <a:ext cx="5266185" cy="175432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RIONS UN PEU ...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humour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N°3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27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  <p:sndAc>
          <p:stSnd loop="1">
            <p:snd r:embed="rId3" name="Et on se marre .wav"/>
          </p:stSnd>
        </p:sndAc>
      </p:transition>
    </mc:Choice>
    <mc:Fallback>
      <p:transition spd="slow" advTm="4000">
        <p:fad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2324615" y="2459504"/>
            <a:ext cx="754277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Elle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est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très bonne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…….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Au Bac</a:t>
            </a:r>
            <a:endParaRPr lang="fr-FR" sz="60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130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0010" y="890504"/>
            <a:ext cx="3491980" cy="507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42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4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048000" y="1859339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Une jeune fille très belle et vêtue de façon assez provocante entre dans une salle d’examen pour passer l'oral du baccalauréat.</a:t>
            </a:r>
          </a:p>
        </p:txBody>
      </p:sp>
    </p:spTree>
    <p:extLst>
      <p:ext uri="{BB962C8B-B14F-4D97-AF65-F5344CB8AC3E}">
        <p14:creationId xmlns:p14="http://schemas.microsoft.com/office/powerpoint/2010/main" val="34412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5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048000" y="1859339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L’examinateur semble ému. Il bégaye un peu en lui proposant un sujet et la fille lui répond avec force œillades et trémoussements :</a:t>
            </a:r>
          </a:p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349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6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2019210" y="3105834"/>
            <a:ext cx="81535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 professeur, un peu gêné, lui demande :</a:t>
            </a:r>
          </a:p>
        </p:txBody>
      </p:sp>
    </p:spTree>
    <p:extLst>
      <p:ext uri="{BB962C8B-B14F-4D97-AF65-F5344CB8AC3E}">
        <p14:creationId xmlns:p14="http://schemas.microsoft.com/office/powerpoint/2010/main" val="330444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7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2852484" y="2828835"/>
            <a:ext cx="648703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- Je vous propose un autre sujet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</a:t>
            </a: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ou un rendez-vous ?</a:t>
            </a:r>
          </a:p>
        </p:txBody>
      </p:sp>
    </p:spTree>
    <p:extLst>
      <p:ext uri="{BB962C8B-B14F-4D97-AF65-F5344CB8AC3E}">
        <p14:creationId xmlns:p14="http://schemas.microsoft.com/office/powerpoint/2010/main" val="161433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8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1661709" y="3105834"/>
            <a:ext cx="88685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- Oh ! Monsieur je préfèrerais un rendez-vous</a:t>
            </a:r>
          </a:p>
        </p:txBody>
      </p:sp>
    </p:spTree>
    <p:extLst>
      <p:ext uri="{BB962C8B-B14F-4D97-AF65-F5344CB8AC3E}">
        <p14:creationId xmlns:p14="http://schemas.microsoft.com/office/powerpoint/2010/main" val="3226375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9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1893696" y="3105834"/>
            <a:ext cx="84046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( en rougissant quand même un petit peu )</a:t>
            </a:r>
          </a:p>
        </p:txBody>
      </p:sp>
    </p:spTree>
    <p:extLst>
      <p:ext uri="{BB962C8B-B14F-4D97-AF65-F5344CB8AC3E}">
        <p14:creationId xmlns:p14="http://schemas.microsoft.com/office/powerpoint/2010/main" val="615234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10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1281112" y="2073651"/>
            <a:ext cx="962977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Très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bien ... </a:t>
            </a:r>
          </a:p>
          <a:p>
            <a:r>
              <a:rPr lang="fr-FR" sz="6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Alors, à l’année prochaine ...</a:t>
            </a:r>
          </a:p>
        </p:txBody>
      </p:sp>
    </p:spTree>
    <p:extLst>
      <p:ext uri="{BB962C8B-B14F-4D97-AF65-F5344CB8AC3E}">
        <p14:creationId xmlns:p14="http://schemas.microsoft.com/office/powerpoint/2010/main" val="3069325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871538"/>
            <a:ext cx="9973108" cy="5157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5898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12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2717775" y="2274461"/>
            <a:ext cx="6457217" cy="267765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6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C’était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RIONS </a:t>
            </a:r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UN PEU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...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 humour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86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</TotalTime>
  <Words>196</Words>
  <Application>Microsoft Office PowerPoint</Application>
  <PresentationFormat>Grand écran</PresentationFormat>
  <Paragraphs>66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2020-12-11T05:44:49Z</dcterms:created>
  <dcterms:modified xsi:type="dcterms:W3CDTF">2020-12-11T09:51:13Z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