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4" r:id="rId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jEoEp901F1AX9ZNjAF9ZQ==" hashData="ayH/OwuKz7Fb43wHeEoXbhb3m+Klh78cTl+bsWTlGDwA9T2EUSfo/dwlGgGgBep1rqCqsKxQImZxmyu2DPlRI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94636-303D-4AD9-B6E6-753F07FC06E6}" type="datetimeFigureOut">
              <a:rPr lang="fr-FR" smtClean="0"/>
              <a:t>11/12/2020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19DA46-2EA1-4FD7-A3C1-4D481E3531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4982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201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84572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66382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0204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0797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743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832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3794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59BE3-9BEB-478C-854D-5A7F1265C14A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225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4A50D-92D9-41F6-852B-816CD96046E2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5757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410CE-3BDF-44D5-8D81-290279EC63E2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284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E8B8C-AA94-41FB-9E08-BB7CFCD2684D}" type="datetime1">
              <a:rPr lang="fr-FR" smtClean="0"/>
              <a:t>11/12/2020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787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76BB8-6385-4B30-ABA0-242953C1DDEA}" type="datetime1">
              <a:rPr lang="fr-FR" smtClean="0"/>
              <a:t>11/12/2020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85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BFC70-9D56-4C5A-A289-7CC8DEE18F60}" type="datetime1">
              <a:rPr lang="fr-FR" smtClean="0"/>
              <a:t>11/12/2020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5915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FEE5-60B1-4DD3-A3A1-894260D9E358}" type="datetime1">
              <a:rPr lang="fr-FR" smtClean="0"/>
              <a:t>11/12/2020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6022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B8B08-73E6-4F82-BE80-7F802B70135D}" type="datetime1">
              <a:rPr lang="fr-FR" smtClean="0"/>
              <a:t>11/12/2020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39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00362-0B4F-4DB6-B643-C9FDF65DC1B4}" type="datetime1">
              <a:rPr lang="fr-FR" smtClean="0"/>
              <a:t>11/12/2020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36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583D-F7F0-43ED-A703-26423FD57A56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568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DF7CE-F4C4-4B65-9568-A1D16A24DCBF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921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bg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4367C-12F2-432D-B5E2-AE42981FF4A6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5307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</a:t>
            </a:fld>
            <a:endParaRPr lang="fr-FR" sz="1800" b="1" dirty="0"/>
          </a:p>
        </p:txBody>
      </p:sp>
      <p:sp>
        <p:nvSpPr>
          <p:cNvPr id="8" name="Rectangle 7"/>
          <p:cNvSpPr/>
          <p:nvPr/>
        </p:nvSpPr>
        <p:spPr>
          <a:xfrm>
            <a:off x="3462907" y="2551837"/>
            <a:ext cx="5266185" cy="175432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RIONS UN PEU ...</a:t>
            </a:r>
            <a:endParaRPr lang="fr-FR" sz="5400" b="1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humour N°2</a:t>
            </a:r>
            <a:endParaRPr lang="fr-FR" sz="5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274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  <p:sndAc>
          <p:stSnd loop="1">
            <p:snd r:embed="rId3" name="Et on se marre .wav"/>
          </p:stSnd>
        </p:sndAc>
      </p:transition>
    </mc:Choice>
    <mc:Fallback>
      <p:transition spd="slow" advTm="4000">
        <p:fad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2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2324615" y="2921168"/>
            <a:ext cx="754277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Elle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est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très bonne …….</a:t>
            </a:r>
            <a:endParaRPr lang="fr-FR" sz="60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1306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3</a:t>
            </a:fld>
            <a:endParaRPr lang="fr-FR" sz="1800" b="1" dirty="0"/>
          </a:p>
        </p:txBody>
      </p:sp>
      <p:sp>
        <p:nvSpPr>
          <p:cNvPr id="3" name="Rectangle 2"/>
          <p:cNvSpPr/>
          <p:nvPr/>
        </p:nvSpPr>
        <p:spPr>
          <a:xfrm>
            <a:off x="2394954" y="2828835"/>
            <a:ext cx="740209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Une très jolie prof décide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d'interroger</a:t>
            </a:r>
          </a:p>
          <a:p>
            <a:r>
              <a:rPr lang="fr-F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son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meilleur élève</a:t>
            </a:r>
          </a:p>
        </p:txBody>
      </p:sp>
    </p:spTree>
    <p:extLst>
      <p:ext uri="{BB962C8B-B14F-4D97-AF65-F5344CB8AC3E}">
        <p14:creationId xmlns:p14="http://schemas.microsoft.com/office/powerpoint/2010/main" val="438428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4</a:t>
            </a:fld>
            <a:endParaRPr lang="fr-FR" sz="1800" b="1" dirty="0"/>
          </a:p>
        </p:txBody>
      </p:sp>
      <p:sp>
        <p:nvSpPr>
          <p:cNvPr id="3" name="Rectangle 2"/>
          <p:cNvSpPr/>
          <p:nvPr/>
        </p:nvSpPr>
        <p:spPr>
          <a:xfrm>
            <a:off x="3048000" y="255183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"Toi, là-bas, cite-moi quelques verbes du premier groupe."</a:t>
            </a:r>
          </a:p>
          <a:p>
            <a:r>
              <a:rPr lang="fr-F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L'élève répond :</a:t>
            </a:r>
          </a:p>
        </p:txBody>
      </p:sp>
    </p:spTree>
    <p:extLst>
      <p:ext uri="{BB962C8B-B14F-4D97-AF65-F5344CB8AC3E}">
        <p14:creationId xmlns:p14="http://schemas.microsoft.com/office/powerpoint/2010/main" val="344129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5</a:t>
            </a:fld>
            <a:endParaRPr lang="fr-FR" sz="1800" b="1" dirty="0"/>
          </a:p>
        </p:txBody>
      </p:sp>
      <p:sp>
        <p:nvSpPr>
          <p:cNvPr id="3" name="Rectangle 2"/>
          <p:cNvSpPr/>
          <p:nvPr/>
        </p:nvSpPr>
        <p:spPr>
          <a:xfrm>
            <a:off x="3048000" y="227483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"Rencontrer, appeler, inviter, accepter, embrasser, déshabiller, caresser, coucher..."</a:t>
            </a:r>
          </a:p>
        </p:txBody>
      </p:sp>
    </p:spTree>
    <p:extLst>
      <p:ext uri="{BB962C8B-B14F-4D97-AF65-F5344CB8AC3E}">
        <p14:creationId xmlns:p14="http://schemas.microsoft.com/office/powerpoint/2010/main" val="194349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6</a:t>
            </a:fld>
            <a:endParaRPr lang="fr-FR" sz="1800" b="1" dirty="0"/>
          </a:p>
        </p:txBody>
      </p:sp>
      <p:sp>
        <p:nvSpPr>
          <p:cNvPr id="3" name="Rectangle 2"/>
          <p:cNvSpPr/>
          <p:nvPr/>
        </p:nvSpPr>
        <p:spPr>
          <a:xfrm>
            <a:off x="3048000" y="255183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Et la prof, furieuse, lui dit :</a:t>
            </a:r>
          </a:p>
          <a:p>
            <a:r>
              <a:rPr lang="fr-FR" sz="36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- "Si tu oses ajouter "pénétrer" je te mets zéro !"</a:t>
            </a:r>
          </a:p>
        </p:txBody>
      </p:sp>
    </p:spTree>
    <p:extLst>
      <p:ext uri="{BB962C8B-B14F-4D97-AF65-F5344CB8AC3E}">
        <p14:creationId xmlns:p14="http://schemas.microsoft.com/office/powerpoint/2010/main" val="3304444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7</a:t>
            </a:fld>
            <a:endParaRPr lang="fr-FR" sz="1800" b="1" dirty="0"/>
          </a:p>
        </p:txBody>
      </p:sp>
      <p:sp>
        <p:nvSpPr>
          <p:cNvPr id="3" name="Rectangle 2"/>
          <p:cNvSpPr/>
          <p:nvPr/>
        </p:nvSpPr>
        <p:spPr>
          <a:xfrm>
            <a:off x="3333750" y="2089795"/>
            <a:ext cx="591026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Alors, l'élève poursuit :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- "Décourager, rhabiller, raccompagner, énerver, rentrer, masturber."</a:t>
            </a:r>
          </a:p>
        </p:txBody>
      </p:sp>
    </p:spTree>
    <p:extLst>
      <p:ext uri="{BB962C8B-B14F-4D97-AF65-F5344CB8AC3E}">
        <p14:creationId xmlns:p14="http://schemas.microsoft.com/office/powerpoint/2010/main" val="1614334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11/12/2020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8</a:t>
            </a:fld>
            <a:endParaRPr lang="fr-FR" sz="1800" b="1" dirty="0"/>
          </a:p>
        </p:txBody>
      </p:sp>
      <p:sp>
        <p:nvSpPr>
          <p:cNvPr id="8" name="Rectangle 7"/>
          <p:cNvSpPr/>
          <p:nvPr/>
        </p:nvSpPr>
        <p:spPr>
          <a:xfrm>
            <a:off x="2717775" y="2274461"/>
            <a:ext cx="6457217" cy="267765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fr-FR" sz="6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    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C’était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RIONS </a:t>
            </a:r>
            <a:r>
              <a:rPr lang="fr-FR" sz="5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UN PEU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...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      humour</a:t>
            </a:r>
            <a:endParaRPr lang="fr-FR" sz="5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862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</TotalTime>
  <Words>153</Words>
  <Application>Microsoft Office PowerPoint</Application>
  <PresentationFormat>Grand écran</PresentationFormat>
  <Paragraphs>47</Paragraphs>
  <Slides>8</Slides>
  <Notes>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3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2020-12-11T05:44:49Z</dcterms:created>
  <dcterms:modified xsi:type="dcterms:W3CDTF">2020-12-11T09:35:22Z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