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0" r:id="rId3"/>
    <p:sldId id="262" r:id="rId4"/>
    <p:sldId id="259" r:id="rId5"/>
    <p:sldId id="257" r:id="rId6"/>
    <p:sldId id="258" r:id="rId7"/>
    <p:sldId id="261" r:id="rId8"/>
    <p:sldId id="265" r:id="rId9"/>
    <p:sldId id="266" r:id="rId10"/>
    <p:sldId id="267" r:id="rId11"/>
    <p:sldId id="268" r:id="rId12"/>
    <p:sldId id="272" r:id="rId13"/>
    <p:sldId id="273" r:id="rId14"/>
    <p:sldId id="269" r:id="rId15"/>
    <p:sldId id="270" r:id="rId16"/>
    <p:sldId id="274" r:id="rId17"/>
    <p:sldId id="275" r:id="rId18"/>
    <p:sldId id="271" r:id="rId19"/>
    <p:sldId id="26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J1EE6LPiczaMVQ4mQO5zA==" hashData="RSAklcjTvcAZ3BrROchx/36+Cv8r5helKl0ZCUsno1Lte2KCZFx7LYMGomO2mJ/dr0ple+5FKUmYRIXEaNgQ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4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63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8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063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5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364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39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70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69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06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480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14/12/2020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14/12/2020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14/12/2020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500" r="-417" b="11666"/>
          <a:stretch/>
        </p:blipFill>
        <p:spPr>
          <a:xfrm>
            <a:off x="1500188" y="848356"/>
            <a:ext cx="9186862" cy="52033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73326" y="2136338"/>
            <a:ext cx="524534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Oh si bête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N°10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12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3712"/>
            <a:ext cx="9229725" cy="5189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0094" y="2967335"/>
            <a:ext cx="10411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à l’air si con et bête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88" y="872728"/>
            <a:ext cx="7300912" cy="51562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807" y="826695"/>
            <a:ext cx="5836606" cy="5202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113" y="826695"/>
            <a:ext cx="5829300" cy="5196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035" b="6552"/>
          <a:stretch/>
        </p:blipFill>
        <p:spPr>
          <a:xfrm>
            <a:off x="3362325" y="847725"/>
            <a:ext cx="5467350" cy="5162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0368" y="830120"/>
            <a:ext cx="6291263" cy="5197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6631" y="863431"/>
            <a:ext cx="5138738" cy="513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7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7586"/>
          <a:stretch/>
        </p:blipFill>
        <p:spPr>
          <a:xfrm>
            <a:off x="3333750" y="876300"/>
            <a:ext cx="5524500" cy="5105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667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37" y="851712"/>
            <a:ext cx="5643563" cy="5158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7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45344"/>
            <a:ext cx="5167312" cy="5167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8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2850" y="851887"/>
            <a:ext cx="4686300" cy="5154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883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270" y="826709"/>
            <a:ext cx="5147460" cy="5204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274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843256"/>
            <a:ext cx="6115050" cy="5187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56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6682" y="834714"/>
            <a:ext cx="4838636" cy="5188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3" t="625" r="2460" b="12083"/>
          <a:stretch/>
        </p:blipFill>
        <p:spPr>
          <a:xfrm>
            <a:off x="1133228" y="892968"/>
            <a:ext cx="9925543" cy="5072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6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47045"/>
            <a:ext cx="9701212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363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5" y="800099"/>
            <a:ext cx="5886450" cy="525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389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266" y="825782"/>
            <a:ext cx="9187468" cy="520643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142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2020-12-11T05:44:49Z</dcterms:created>
  <dcterms:modified xsi:type="dcterms:W3CDTF">2020-12-14T16:04:03Z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