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mn7d1/nNs8Iv2qNi1OyCw==" hashData="LLgzhtVLPCF6L4ZVTKnIMzbaNxElBEFNyAfvi/i41hBYmSIPIotNoTXfI73TYc4vAwGlnxeqEKW3yhlKuZol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BFB287-69E1-4AE2-B90B-D1A9DBCB32EA}" type="datetimeFigureOut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B09FC7-248E-49D9-B486-6F122892BE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727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517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4349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318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796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622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6208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144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2197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2314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18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010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369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3269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813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09FC7-248E-49D9-B486-6F122892BE8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7239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E5E94-2988-487D-A181-E921F16CFB40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9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C8817-8030-4E63-B8E8-5B21C646804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451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5BE4-1124-4329-8376-E6E3E58B844D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29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489D0-3412-43C1-B3CE-C675C50EF318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92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12040-0042-4F3C-AEC7-26F200110B5C}" type="datetime1">
              <a:rPr lang="fr-FR" smtClean="0"/>
              <a:t>04/01/2021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0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F1A2B-3119-4876-956F-7A3C70B5D4BC}" type="datetime1">
              <a:rPr lang="fr-FR" smtClean="0"/>
              <a:t>04/01/2021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6128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2589-E992-4FE1-9E8C-FA4A570EA747}" type="datetime1">
              <a:rPr lang="fr-FR" smtClean="0"/>
              <a:t>04/01/2021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60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9E6F2B-DD5E-43A0-9296-B0F5DA1009B5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7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2CB96-E9D1-47AF-9DB4-8EA4D0B80DDE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85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9A346-B8CC-4E9F-B7FD-501897830E67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549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E991-C8C0-4230-98ED-B3896A7AAA55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390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83000">
              <a:schemeClr val="accent2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CCE49-84CC-4DB8-9B7A-E8F0D1B7E773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BA6C0-E7D6-4EA9-9DE1-1128D9A2A2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1944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3960" y="838769"/>
            <a:ext cx="9753600" cy="50881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158240" y="2228671"/>
            <a:ext cx="9514143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reuves que les géants ont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une vie radicalement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différente de la nôtre 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40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  <p:sndAc>
          <p:stSnd loop="1">
            <p:snd r:embed="rId3" name="JE SUIS LA  diminuee.wav"/>
          </p:stSnd>
        </p:sndAc>
      </p:transition>
    </mc:Choice>
    <mc:Fallback>
      <p:transition spd="slow" advTm="8000">
        <p:wedge/>
        <p:sndAc>
          <p:stSnd loop="1">
            <p:snd r:embed="rId3" name="JE SUIS LA  diminu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22045" y="844123"/>
            <a:ext cx="98869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Magneto" panose="04030805050802020D02" pitchFamily="82" charset="0"/>
              </a:rPr>
              <a:t>On parle beaucoup des personnes petites qui vivent très mal avec leur taille... Mais qu'en est-il des personnes plus grandes que la normale ? Les pieds qui dépassent du lit, les portes beaucoup trop petites, les chaises pas adaptées, les plafonds beaucoup trop bas...Ce n'est pas si facile pour eux non plus, la preuve</a:t>
            </a:r>
            <a:endParaRPr lang="fr-FR" sz="3600" b="1" dirty="0">
              <a:ln>
                <a:solidFill>
                  <a:srgbClr val="FF0000"/>
                </a:solidFill>
              </a:ln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937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844090"/>
            <a:ext cx="5133975" cy="5066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6419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6226" y="842962"/>
            <a:ext cx="4069550" cy="51092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0043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42963"/>
            <a:ext cx="4144578" cy="5135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2833" y="852443"/>
            <a:ext cx="4926334" cy="5061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527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0525" y="842962"/>
            <a:ext cx="3834337" cy="5114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3101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9100" y="814388"/>
            <a:ext cx="3817143" cy="5117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3067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871538"/>
            <a:ext cx="5072062" cy="5072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370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316" y="835775"/>
            <a:ext cx="5239368" cy="5095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158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7650" y="842962"/>
            <a:ext cx="4109456" cy="5131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8377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875109"/>
            <a:ext cx="6757988" cy="5068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384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6150" y="837526"/>
            <a:ext cx="5300663" cy="51049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169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825995"/>
            <a:ext cx="5457826" cy="5116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889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960" y="838769"/>
            <a:ext cx="9753600" cy="50881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670560" y="594360"/>
            <a:ext cx="10789920" cy="5577840"/>
          </a:xfrm>
          <a:prstGeom prst="rect">
            <a:avLst/>
          </a:prstGeom>
          <a:noFill/>
          <a:ln w="444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C0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87183" y="1905506"/>
            <a:ext cx="915667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Preuves que les géants ont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une vie radicalement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différente de la nôtre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77803-703F-4614-AAEA-1883306B26B7}" type="datetime1">
              <a:rPr lang="fr-FR" sz="1800" smtClean="0">
                <a:solidFill>
                  <a:schemeClr val="tx1"/>
                </a:solidFill>
                <a:latin typeface="Magneto" panose="04030805050802020D02" pitchFamily="82" charset="0"/>
              </a:rPr>
              <a:t>04/01/2021</a:t>
            </a:fld>
            <a:endParaRPr lang="fr-FR" sz="1800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BA6C0-E7D6-4EA9-9DE1-1128D9A2A269}" type="slidenum">
              <a:rPr lang="fr-FR" sz="18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960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182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>par Lande</cp:keywords>
  <cp:lastModifiedBy>Alain</cp:lastModifiedBy>
  <cp:revision>10</cp:revision>
  <dcterms:created xsi:type="dcterms:W3CDTF">2021-01-04T16:47:55Z</dcterms:created>
  <dcterms:modified xsi:type="dcterms:W3CDTF">2021-01-04T18:07:18Z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