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v51+6cIBcw0fokZioWX9w==" hashData="Iu0aCwJ8Ty5ob8Erg4yx5lP9JOBzxnHbrAt8W/uSGnmLliKbhYJxQGZlHdj6I+tuVtALMyxyCjdPM5AcILiI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BFB287-69E1-4AE2-B90B-D1A9DBCB32EA}" type="datetimeFigureOut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B09FC7-248E-49D9-B486-6F122892BE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727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517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4349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3186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796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622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6208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144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2197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2314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185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0109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5369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3269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813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7239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E5E94-2988-487D-A181-E921F16CFB40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9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C8817-8030-4E63-B8E8-5B21C646804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345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5BE4-1124-4329-8376-E6E3E58B844D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29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489D0-3412-43C1-B3CE-C675C50EF318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92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2040-0042-4F3C-AEC7-26F200110B5C}" type="datetime1">
              <a:rPr lang="fr-FR" smtClean="0"/>
              <a:t>04/01/2021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04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1A2B-3119-4876-956F-7A3C70B5D4BC}" type="datetime1">
              <a:rPr lang="fr-FR" smtClean="0"/>
              <a:t>04/01/2021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12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2589-E992-4FE1-9E8C-FA4A570EA747}" type="datetime1">
              <a:rPr lang="fr-FR" smtClean="0"/>
              <a:t>04/01/2021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60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E6F2B-DD5E-43A0-9296-B0F5DA1009B5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74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2CB96-E9D1-47AF-9DB4-8EA4D0B80DDE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85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A346-B8CC-4E9F-B7FD-501897830E67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54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E991-C8C0-4230-98ED-B3896A7AAA55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90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83000">
              <a:schemeClr val="accent2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CCE49-84CC-4DB8-9B7A-E8F0D1B7E773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1944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3960" y="838769"/>
            <a:ext cx="9753600" cy="50881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158240" y="2228671"/>
            <a:ext cx="9595897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reuves que les géants ont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une vie radicalement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différente de la nôtre N°1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40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  <p:sndAc>
          <p:stSnd loop="1">
            <p:snd r:embed="rId3" name="JE SUIS LA  diminuee.wav"/>
          </p:stSnd>
        </p:sndAc>
      </p:transition>
    </mc:Choice>
    <mc:Fallback xmlns="">
      <p:transition spd="slow" advTm="8000">
        <p:wedge/>
        <p:sndAc>
          <p:stSnd loop="1">
            <p:snd r:embed="rId5" name="JE SUIS LA  diminu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22045" y="844123"/>
            <a:ext cx="98869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latin typeface="Magneto" panose="04030805050802020D02" pitchFamily="82" charset="0"/>
              </a:rPr>
              <a:t>On parle beaucoup des personnes petites qui vivent très mal avec leur taille... Mais qu'en est-il des personnes plus grandes que la normale ? Les pieds qui dépassent du lit, les portes beaucoup trop petites, les chaises pas adaptées, les plafonds beaucoup trop bas...Ce n'est pas si facile pour eux non plus, la preuve</a:t>
            </a:r>
            <a:endParaRPr lang="fr-FR" sz="3600" b="1" dirty="0">
              <a:ln>
                <a:solidFill>
                  <a:srgbClr val="FF0000"/>
                </a:solidFill>
              </a:ln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93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6238" y="857250"/>
            <a:ext cx="3837912" cy="5118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641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885824"/>
            <a:ext cx="5057775" cy="5057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004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9926" y="832164"/>
            <a:ext cx="5162550" cy="5111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70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433" r="-338"/>
          <a:stretch/>
        </p:blipFill>
        <p:spPr>
          <a:xfrm>
            <a:off x="2268140" y="841685"/>
            <a:ext cx="7655720" cy="50831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527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7772" y="833234"/>
            <a:ext cx="4353266" cy="5124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310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3712" y="571500"/>
            <a:ext cx="61245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67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42274"/>
            <a:ext cx="4266057" cy="5082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370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77" b="5541"/>
          <a:stretch/>
        </p:blipFill>
        <p:spPr>
          <a:xfrm>
            <a:off x="4256658" y="841813"/>
            <a:ext cx="3617724" cy="5082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15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0525" y="842962"/>
            <a:ext cx="3834337" cy="5114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837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8" b="8125"/>
          <a:stretch/>
        </p:blipFill>
        <p:spPr>
          <a:xfrm>
            <a:off x="4038600" y="839812"/>
            <a:ext cx="4134648" cy="5075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38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8" y="859016"/>
            <a:ext cx="4586288" cy="5102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169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8775" y="849932"/>
            <a:ext cx="9043988" cy="5096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88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960" y="838769"/>
            <a:ext cx="9753600" cy="50881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87183" y="1905506"/>
            <a:ext cx="915667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Preuves que les géants ont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une vie radicalement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différente de la nôtre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96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182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>par Lande</cp:keywords>
  <cp:lastModifiedBy>Alain</cp:lastModifiedBy>
  <cp:revision>10</cp:revision>
  <dcterms:created xsi:type="dcterms:W3CDTF">2021-01-04T16:47:55Z</dcterms:created>
  <dcterms:modified xsi:type="dcterms:W3CDTF">2021-01-04T17:56:25Z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