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lLl1qvwLaRmXVAIaXocww==" hashData="A4ICc0Igv3ss5BHuIO34VldHeuWB9XI8pZrdXhtcIAOZJb+AomSSF1HGZ/KuRPRpM+ODHxJfv/VaSmbqB0yw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6FE96-C032-438B-9A60-CC09CD755068}" type="datetimeFigureOut">
              <a:rPr lang="fr-FR" smtClean="0"/>
              <a:t>06/11/2020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57F13-1C7B-43E4-BD9E-262940B7B2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67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43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450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49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991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05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48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725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63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183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41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227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809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8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688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20AD7-EF57-41E3-A5AE-7835C8C5AC6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73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A79E-F4C2-437E-B661-143297A1F1E2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75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4FE1-1C82-44ED-A9BD-31843978B16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8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84B2B-9D1E-4B72-A754-705245B4336A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13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A1A9-864D-4075-9523-F97C4C7176E7}" type="datetime1">
              <a:rPr lang="fr-FR" smtClean="0"/>
              <a:t>06/11/2020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DA14C-A7F8-4A03-90F7-7B8488CE0743}" type="datetime1">
              <a:rPr lang="fr-FR" smtClean="0"/>
              <a:t>06/11/2020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0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138A-BCE3-478E-9F97-3DA1E9167742}" type="datetime1">
              <a:rPr lang="fr-FR" smtClean="0"/>
              <a:t>06/11/2020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11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501C-B393-4F40-8B7B-5F4692FDC666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4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E07D1-734C-4F79-B219-ACD1B58BBFD0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22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CA728-6300-4DB9-8166-75EB8CF0B4E5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60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A95D-93B1-4750-A8FE-34E1D62C2E98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54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0000">
              <a:schemeClr val="accent5">
                <a:lumMod val="60000"/>
                <a:lumOff val="40000"/>
              </a:schemeClr>
            </a:gs>
            <a:gs pos="90000">
              <a:srgbClr val="7030A0"/>
            </a:gs>
            <a:gs pos="60000">
              <a:schemeClr val="accent5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6AB43-FB01-4C49-A658-F9CCFD3603A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38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9619" y="3868230"/>
            <a:ext cx="8807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prises à la plage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1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350796"/>
            <a:ext cx="6615953" cy="4052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694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5724" y="1316564"/>
            <a:ext cx="3267635" cy="4101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44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2036" y="1368926"/>
            <a:ext cx="3939988" cy="4006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661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060" y="1320426"/>
            <a:ext cx="6064622" cy="4087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93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364314"/>
            <a:ext cx="6373906" cy="4032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14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893" y="1306355"/>
            <a:ext cx="5136777" cy="412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950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348614"/>
            <a:ext cx="6884894" cy="4060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3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315737"/>
            <a:ext cx="6541016" cy="4089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648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2447" y="1358153"/>
            <a:ext cx="5415225" cy="4060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46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682" y="1321867"/>
            <a:ext cx="5351929" cy="4077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20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2142" y="1318483"/>
            <a:ext cx="3899647" cy="4097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74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271" y="1344706"/>
            <a:ext cx="8470772" cy="4069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877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2106" y="1334621"/>
            <a:ext cx="5486400" cy="4114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640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35" r="-265" b="4944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92390" y="3408100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prises à la plage 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2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2020-11-04T19:11:58Z</dcterms:created>
  <dcterms:modified xsi:type="dcterms:W3CDTF">2020-11-06T19:04:11Z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