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+fKbTykG3BPxCswASC/tg==" hashData="R4qxtCLyy7B+1bdeBtxPutHV9vFPagudxiLJwQSF4LHTI4Wsu6AtiBGDCBebjayPzzLrakLxVN1BmJrJoDog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F6FE96-C032-438B-9A60-CC09CD755068}" type="datetimeFigureOut">
              <a:rPr lang="fr-FR" smtClean="0"/>
              <a:t>06/11/2020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357F13-1C7B-43E4-BD9E-262940B7B2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6732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543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450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8490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991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305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84483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725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163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9183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841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227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8091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086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3688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57F13-1C7B-43E4-BD9E-262940B7B2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6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20AD7-EF57-41E3-A5AE-7835C8C5AC60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73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5A79E-F4C2-437E-B661-143297A1F1E2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75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4FE1-1C82-44ED-A9BD-31843978B160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89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84B2B-9D1E-4B72-A754-705245B4336A}" type="datetime1">
              <a:rPr lang="fr-FR" smtClean="0"/>
              <a:t>06/11/2020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13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DA1A9-864D-4075-9523-F97C4C7176E7}" type="datetime1">
              <a:rPr lang="fr-FR" smtClean="0"/>
              <a:t>06/11/2020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DA14C-A7F8-4A03-90F7-7B8488CE0743}" type="datetime1">
              <a:rPr lang="fr-FR" smtClean="0"/>
              <a:t>06/11/2020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02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1138A-BCE3-478E-9F97-3DA1E9167742}" type="datetime1">
              <a:rPr lang="fr-FR" smtClean="0"/>
              <a:t>06/11/2020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114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A501C-B393-4F40-8B7B-5F4692FDC666}" type="datetime1">
              <a:rPr lang="fr-FR" smtClean="0"/>
              <a:t>06/11/2020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042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E07D1-734C-4F79-B219-ACD1B58BBFD0}" type="datetime1">
              <a:rPr lang="fr-FR" smtClean="0"/>
              <a:t>06/11/2020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22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CA728-6300-4DB9-8166-75EB8CF0B4E5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602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FA95D-93B1-4750-A8FE-34E1D62C2E98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54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0000">
              <a:schemeClr val="accent5">
                <a:lumMod val="60000"/>
                <a:lumOff val="40000"/>
              </a:schemeClr>
            </a:gs>
            <a:gs pos="90000">
              <a:srgbClr val="7030A0"/>
            </a:gs>
            <a:gs pos="60000">
              <a:schemeClr val="accent5">
                <a:lumMod val="40000"/>
                <a:lumOff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6AB43-FB01-4C49-A658-F9CCFD3603A0}" type="datetime1">
              <a:rPr lang="fr-FR" smtClean="0"/>
              <a:t>06/11/2020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2517FF-5F19-450C-9AEB-77A76BD983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3381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65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49619" y="3868230"/>
            <a:ext cx="880721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prises à la plage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61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2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472" y="1338833"/>
            <a:ext cx="6188528" cy="4118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694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257" y="1341555"/>
            <a:ext cx="4963886" cy="4050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44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0078" y="1268524"/>
            <a:ext cx="5491843" cy="41188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661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759" y="1322615"/>
            <a:ext cx="7238838" cy="40658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2935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5471" y="1337990"/>
            <a:ext cx="6433458" cy="40852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144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328" y="1338942"/>
            <a:ext cx="5437415" cy="4078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9503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329" y="1314450"/>
            <a:ext cx="5470072" cy="4102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33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0181" y="1332955"/>
            <a:ext cx="6098721" cy="4068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648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903514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331" y="1418906"/>
            <a:ext cx="5125338" cy="40201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4460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329" y="1351188"/>
            <a:ext cx="5421086" cy="40658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320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1337733"/>
            <a:ext cx="5666014" cy="40921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74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1170" y="1342135"/>
            <a:ext cx="6694715" cy="40614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8779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926" y="1306255"/>
            <a:ext cx="5962148" cy="4043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640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88571" y="841829"/>
            <a:ext cx="10101943" cy="5050971"/>
          </a:xfrm>
          <a:prstGeom prst="roundRect">
            <a:avLst/>
          </a:prstGeom>
          <a:noFill/>
          <a:ln w="952500">
            <a:gradFill flip="none" rotWithShape="1">
              <a:gsLst>
                <a:gs pos="72000">
                  <a:schemeClr val="accent1">
                    <a:lumMod val="75000"/>
                  </a:schemeClr>
                </a:gs>
                <a:gs pos="90000">
                  <a:srgbClr val="FFC000"/>
                </a:gs>
                <a:gs pos="93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88571" y="5822269"/>
            <a:ext cx="2743200" cy="365125"/>
          </a:xfrm>
        </p:spPr>
        <p:txBody>
          <a:bodyPr/>
          <a:lstStyle/>
          <a:p>
            <a:fld id="{7CF876D7-4EE3-4E99-A50A-6E4F283E34F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06/11/2020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82142" y="5818186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47313" y="5818185"/>
            <a:ext cx="2743200" cy="365125"/>
          </a:xfrm>
        </p:spPr>
        <p:txBody>
          <a:bodyPr/>
          <a:lstStyle/>
          <a:p>
            <a:fld id="{952517FF-5F19-450C-9AEB-77A76BD983C6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65"/>
          <a:stretch/>
        </p:blipFill>
        <p:spPr>
          <a:xfrm>
            <a:off x="1649619" y="1348665"/>
            <a:ext cx="8960109" cy="407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92390" y="3408100"/>
            <a:ext cx="880721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C’était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très embarrassantes</a:t>
            </a:r>
          </a:p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prises à la plage </a:t>
            </a:r>
            <a:endParaRPr lang="fr-FR" sz="4400" b="1" dirty="0">
              <a:ln>
                <a:solidFill>
                  <a:srgbClr val="FFC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322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109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2020-11-04T19:11:58Z</dcterms:created>
  <dcterms:modified xsi:type="dcterms:W3CDTF">2020-11-06T18:46:54Z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