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6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msI1VdUgrMmDV07vZJ9Aw==" hashData="36vWgXYksQ1eu2cb+bU36SvbSXc0RoX4niOTuPG8nnsjljoYAQ9k/Q09QAK2e3HEZqaXZw1xlt1MIkfXWKWVg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F6FE96-C032-438B-9A60-CC09CD755068}" type="datetimeFigureOut">
              <a:rPr lang="fr-FR" smtClean="0"/>
              <a:t>06/11/2020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357F13-1C7B-43E4-BD9E-262940B7B2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6732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55434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4502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84908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9910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53055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7227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84483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7254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91636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91834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7841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78091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8086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13688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9366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20AD7-EF57-41E3-A5AE-7835C8C5AC60}" type="datetime1">
              <a:rPr lang="fr-FR" smtClean="0"/>
              <a:t>06/11/2020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3733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5A79E-F4C2-437E-B661-143297A1F1E2}" type="datetime1">
              <a:rPr lang="fr-FR" smtClean="0"/>
              <a:t>06/11/2020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756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4FE1-1C82-44ED-A9BD-31843978B160}" type="datetime1">
              <a:rPr lang="fr-FR" smtClean="0"/>
              <a:t>06/11/2020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89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84B2B-9D1E-4B72-A754-705245B4336A}" type="datetime1">
              <a:rPr lang="fr-FR" smtClean="0"/>
              <a:t>06/11/2020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5136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DA1A9-864D-4075-9523-F97C4C7176E7}" type="datetime1">
              <a:rPr lang="fr-FR" smtClean="0"/>
              <a:t>06/11/2020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76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DA14C-A7F8-4A03-90F7-7B8488CE0743}" type="datetime1">
              <a:rPr lang="fr-FR" smtClean="0"/>
              <a:t>06/11/2020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024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1138A-BCE3-478E-9F97-3DA1E9167742}" type="datetime1">
              <a:rPr lang="fr-FR" smtClean="0"/>
              <a:t>06/11/2020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114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A501C-B393-4F40-8B7B-5F4692FDC666}" type="datetime1">
              <a:rPr lang="fr-FR" smtClean="0"/>
              <a:t>06/11/2020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7042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E07D1-734C-4F79-B219-ACD1B58BBFD0}" type="datetime1">
              <a:rPr lang="fr-FR" smtClean="0"/>
              <a:t>06/11/2020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022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CA728-6300-4DB9-8166-75EB8CF0B4E5}" type="datetime1">
              <a:rPr lang="fr-FR" smtClean="0"/>
              <a:t>06/11/2020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602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FA95D-93B1-4750-A8FE-34E1D62C2E98}" type="datetime1">
              <a:rPr lang="fr-FR" smtClean="0"/>
              <a:t>06/11/2020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541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80000">
              <a:schemeClr val="accent5">
                <a:lumMod val="60000"/>
                <a:lumOff val="40000"/>
              </a:schemeClr>
            </a:gs>
            <a:gs pos="90000">
              <a:srgbClr val="7030A0"/>
            </a:gs>
            <a:gs pos="60000">
              <a:schemeClr val="accent5">
                <a:lumMod val="40000"/>
                <a:lumOff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36AB43-FB01-4C49-A658-F9CCFD3603A0}" type="datetime1">
              <a:rPr lang="fr-FR" smtClean="0"/>
              <a:t>06/11/2020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3381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735" r="-265" b="4944"/>
          <a:stretch/>
        </p:blipFill>
        <p:spPr>
          <a:xfrm>
            <a:off x="1649619" y="1348665"/>
            <a:ext cx="8960109" cy="4070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649619" y="3868230"/>
            <a:ext cx="8807219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hotos très embarrassantes</a:t>
            </a:r>
          </a:p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prises à la plage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4400" b="1" dirty="0">
              <a:ln>
                <a:solidFill>
                  <a:srgbClr val="FFC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561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2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328" y="1343296"/>
            <a:ext cx="5437415" cy="40695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6948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2" t="-546" r="8365" b="1"/>
          <a:stretch/>
        </p:blipFill>
        <p:spPr>
          <a:xfrm>
            <a:off x="1616528" y="1265247"/>
            <a:ext cx="9046028" cy="41254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448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62" t="2430" r="2952" b="4999"/>
          <a:stretch/>
        </p:blipFill>
        <p:spPr>
          <a:xfrm>
            <a:off x="2955471" y="1285206"/>
            <a:ext cx="6335486" cy="41468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6616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4743" y="1291686"/>
            <a:ext cx="7870371" cy="41317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2935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1414" y="1345188"/>
            <a:ext cx="6041572" cy="40650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3204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4107" y="1295925"/>
            <a:ext cx="4250870" cy="41427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144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5857" y="1336003"/>
            <a:ext cx="3037114" cy="40272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0671" y="1355243"/>
            <a:ext cx="3251158" cy="40596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9503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5471" y="1331126"/>
            <a:ext cx="6123215" cy="40903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339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3685" y="1341526"/>
            <a:ext cx="5617029" cy="40646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6484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8657" y="1331594"/>
            <a:ext cx="7772400" cy="4080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4460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0" y="1310232"/>
            <a:ext cx="4615543" cy="4159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741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428" y="1344004"/>
            <a:ext cx="6123215" cy="40793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8779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328" y="1334397"/>
            <a:ext cx="5453743" cy="40753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6408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735" r="-265" b="4944"/>
          <a:stretch/>
        </p:blipFill>
        <p:spPr>
          <a:xfrm>
            <a:off x="1649619" y="1348665"/>
            <a:ext cx="8960109" cy="4070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692390" y="3408100"/>
            <a:ext cx="880721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C’était</a:t>
            </a:r>
          </a:p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très embarrassantes</a:t>
            </a:r>
          </a:p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prises à la plage </a:t>
            </a:r>
            <a:endParaRPr lang="fr-FR" sz="4400" b="1" dirty="0">
              <a:ln>
                <a:solidFill>
                  <a:srgbClr val="FFC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8322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</TotalTime>
  <Words>109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2020-11-04T19:11:58Z</dcterms:created>
  <dcterms:modified xsi:type="dcterms:W3CDTF">2020-11-06T14:51:46Z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