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q1+kNPFfis0k4ZPCwSIWg==" hashData="x2AOSRJEQ4qq6j1mmvUSVYXuoreOXyF09VGwB/sRdgWFuS6whrpcP8ApGbBPovHKFe/V/08wf1/LS88GqO4S6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F6FE96-C032-438B-9A60-CC09CD755068}" type="datetimeFigureOut">
              <a:rPr lang="fr-FR" smtClean="0"/>
              <a:t>04/11/2020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357F13-1C7B-43E4-BD9E-262940B7B2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673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55434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4502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84908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9910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53055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84483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7254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9163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91834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78419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7227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78091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8086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13688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936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20AD7-EF57-41E3-A5AE-7835C8C5AC60}" type="datetime1">
              <a:rPr lang="fr-FR" smtClean="0"/>
              <a:t>04/11/2020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3733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5A79E-F4C2-437E-B661-143297A1F1E2}" type="datetime1">
              <a:rPr lang="fr-FR" smtClean="0"/>
              <a:t>04/11/2020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75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4FE1-1C82-44ED-A9BD-31843978B160}" type="datetime1">
              <a:rPr lang="fr-FR" smtClean="0"/>
              <a:t>04/11/2020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89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84B2B-9D1E-4B72-A754-705245B4336A}" type="datetime1">
              <a:rPr lang="fr-FR" smtClean="0"/>
              <a:t>04/11/2020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5136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DA1A9-864D-4075-9523-F97C4C7176E7}" type="datetime1">
              <a:rPr lang="fr-FR" smtClean="0"/>
              <a:t>04/11/2020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76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DA14C-A7F8-4A03-90F7-7B8488CE0743}" type="datetime1">
              <a:rPr lang="fr-FR" smtClean="0"/>
              <a:t>04/11/2020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024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1138A-BCE3-478E-9F97-3DA1E9167742}" type="datetime1">
              <a:rPr lang="fr-FR" smtClean="0"/>
              <a:t>04/11/2020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114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A501C-B393-4F40-8B7B-5F4692FDC666}" type="datetime1">
              <a:rPr lang="fr-FR" smtClean="0"/>
              <a:t>04/11/2020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7042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E07D1-734C-4F79-B219-ACD1B58BBFD0}" type="datetime1">
              <a:rPr lang="fr-FR" smtClean="0"/>
              <a:t>04/11/2020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022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CA728-6300-4DB9-8166-75EB8CF0B4E5}" type="datetime1">
              <a:rPr lang="fr-FR" smtClean="0"/>
              <a:t>04/11/2020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602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FA95D-93B1-4750-A8FE-34E1D62C2E98}" type="datetime1">
              <a:rPr lang="fr-FR" smtClean="0"/>
              <a:t>04/11/2020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541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80000">
              <a:schemeClr val="accent5">
                <a:lumMod val="60000"/>
                <a:lumOff val="40000"/>
              </a:schemeClr>
            </a:gs>
            <a:gs pos="90000">
              <a:srgbClr val="7030A0"/>
            </a:gs>
            <a:gs pos="60000">
              <a:schemeClr val="accent5">
                <a:lumMod val="40000"/>
                <a:lumOff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6AB43-FB01-4C49-A658-F9CCFD3603A0}" type="datetime1">
              <a:rPr lang="fr-FR" smtClean="0"/>
              <a:t>04/11/2020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3381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735" r="-265" b="4944"/>
          <a:stretch/>
        </p:blipFill>
        <p:spPr>
          <a:xfrm>
            <a:off x="1649619" y="1348665"/>
            <a:ext cx="8960109" cy="4070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49619" y="3868230"/>
            <a:ext cx="880721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hotos très embarrassantes</a:t>
            </a:r>
          </a:p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prises à la plage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4400" b="1" dirty="0">
              <a:ln>
                <a:solidFill>
                  <a:srgbClr val="FFC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61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2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941" y="1331258"/>
            <a:ext cx="7270376" cy="40895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6948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4635" y="1360314"/>
            <a:ext cx="7766175" cy="4045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448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3323" y="1335742"/>
            <a:ext cx="6085354" cy="40631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6616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399" y="1336928"/>
            <a:ext cx="5631541" cy="40687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2935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465" b="14429"/>
          <a:stretch/>
        </p:blipFill>
        <p:spPr>
          <a:xfrm>
            <a:off x="2728479" y="1333567"/>
            <a:ext cx="6735042" cy="4067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144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33" b="17353"/>
          <a:stretch/>
        </p:blipFill>
        <p:spPr>
          <a:xfrm>
            <a:off x="3749148" y="1325282"/>
            <a:ext cx="4780787" cy="40840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9503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2122" r="-301"/>
          <a:stretch/>
        </p:blipFill>
        <p:spPr>
          <a:xfrm>
            <a:off x="2888876" y="1345255"/>
            <a:ext cx="6414247" cy="40441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339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2894" y="1356408"/>
            <a:ext cx="7342122" cy="40224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6484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4871" y="1346320"/>
            <a:ext cx="5378823" cy="40571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4460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83" t="356" r="603" b="4668"/>
          <a:stretch/>
        </p:blipFill>
        <p:spPr>
          <a:xfrm>
            <a:off x="2952589" y="1338499"/>
            <a:ext cx="6373906" cy="40576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320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0" b="4664"/>
          <a:stretch/>
        </p:blipFill>
        <p:spPr>
          <a:xfrm>
            <a:off x="3181070" y="1336889"/>
            <a:ext cx="5829860" cy="40608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741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82142" y="1335985"/>
            <a:ext cx="4114800" cy="4062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8779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2446" y="1328431"/>
            <a:ext cx="5459507" cy="40870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6408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735" r="-265" b="4944"/>
          <a:stretch/>
        </p:blipFill>
        <p:spPr>
          <a:xfrm>
            <a:off x="1649619" y="1348665"/>
            <a:ext cx="8960109" cy="4070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92390" y="3408100"/>
            <a:ext cx="880721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C’était</a:t>
            </a:r>
          </a:p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très embarrassantes</a:t>
            </a:r>
          </a:p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prises à la plage </a:t>
            </a:r>
            <a:endParaRPr lang="fr-FR" sz="4400" b="1" dirty="0">
              <a:ln>
                <a:solidFill>
                  <a:srgbClr val="FFC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322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109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2020-11-04T19:11:58Z</dcterms:created>
  <dcterms:modified xsi:type="dcterms:W3CDTF">2020-11-04T20:06:01Z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