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ijH1dp2eQROFL0S6JWsuQ==" hashData="w9iunFUPsX/4POXeOzYvdB5b2XsaQ2/7UMGP/y8dmxIiQxH9eUFuDJh7zZVnZgVWcrtPtKCOyC+KlMK+7QxPs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7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F6FE96-C032-438B-9A60-CC09CD755068}" type="datetimeFigureOut">
              <a:rPr lang="fr-FR" smtClean="0"/>
              <a:t>04/11/2020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357F13-1C7B-43E4-BD9E-262940B7B29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16732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55434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14502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84908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29910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53055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84483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7254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91636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91834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78419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7227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78091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8086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13688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99366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20AD7-EF57-41E3-A5AE-7835C8C5AC60}" type="datetime1">
              <a:rPr lang="fr-FR" smtClean="0"/>
              <a:t>04/11/2020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3733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5A79E-F4C2-437E-B661-143297A1F1E2}" type="datetime1">
              <a:rPr lang="fr-FR" smtClean="0"/>
              <a:t>04/11/2020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756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24FE1-1C82-44ED-A9BD-31843978B160}" type="datetime1">
              <a:rPr lang="fr-FR" smtClean="0"/>
              <a:t>04/11/2020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889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84B2B-9D1E-4B72-A754-705245B4336A}" type="datetime1">
              <a:rPr lang="fr-FR" smtClean="0"/>
              <a:t>04/11/2020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5136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DA1A9-864D-4075-9523-F97C4C7176E7}" type="datetime1">
              <a:rPr lang="fr-FR" smtClean="0"/>
              <a:t>04/11/2020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5576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DA14C-A7F8-4A03-90F7-7B8488CE0743}" type="datetime1">
              <a:rPr lang="fr-FR" smtClean="0"/>
              <a:t>04/11/2020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2024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1138A-BCE3-478E-9F97-3DA1E9167742}" type="datetime1">
              <a:rPr lang="fr-FR" smtClean="0"/>
              <a:t>04/11/2020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114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A501C-B393-4F40-8B7B-5F4692FDC666}" type="datetime1">
              <a:rPr lang="fr-FR" smtClean="0"/>
              <a:t>04/11/2020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7042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E07D1-734C-4F79-B219-ACD1B58BBFD0}" type="datetime1">
              <a:rPr lang="fr-FR" smtClean="0"/>
              <a:t>04/11/2020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0226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4CA728-6300-4DB9-8166-75EB8CF0B4E5}" type="datetime1">
              <a:rPr lang="fr-FR" smtClean="0"/>
              <a:t>04/11/2020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6602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FA95D-93B1-4750-A8FE-34E1D62C2E98}" type="datetime1">
              <a:rPr lang="fr-FR" smtClean="0"/>
              <a:t>04/11/2020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4541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80000">
              <a:schemeClr val="accent5">
                <a:lumMod val="60000"/>
                <a:lumOff val="40000"/>
              </a:schemeClr>
            </a:gs>
            <a:gs pos="90000">
              <a:srgbClr val="7030A0"/>
            </a:gs>
            <a:gs pos="60000">
              <a:schemeClr val="accent5">
                <a:lumMod val="40000"/>
                <a:lumOff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36AB43-FB01-4C49-A658-F9CCFD3603A0}" type="datetime1">
              <a:rPr lang="fr-FR" smtClean="0"/>
              <a:t>04/11/2020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3381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04/11/2020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-1" t="5735" r="-265" b="4944"/>
          <a:stretch/>
        </p:blipFill>
        <p:spPr>
          <a:xfrm>
            <a:off x="1649619" y="1348665"/>
            <a:ext cx="8960109" cy="40705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649619" y="3868230"/>
            <a:ext cx="8807219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hotos très embarrassantes</a:t>
            </a:r>
          </a:p>
          <a:p>
            <a:r>
              <a:rPr lang="fr-FR" sz="4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prises à la plage N°1</a:t>
            </a:r>
            <a:endParaRPr lang="fr-FR" sz="4400" b="1" dirty="0">
              <a:ln>
                <a:solidFill>
                  <a:srgbClr val="FFC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561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  <p:sndAc>
          <p:stSnd loop="1">
            <p:snd r:embed="rId3" name="Ile d'Oléron .. 09 03 2011_001.wav"/>
          </p:stSnd>
        </p:sndAc>
      </p:transition>
    </mc:Choice>
    <mc:Fallback>
      <p:transition spd="slow" advTm="12000">
        <p:wedg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04/11/2020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223" r="-223"/>
          <a:stretch/>
        </p:blipFill>
        <p:spPr>
          <a:xfrm>
            <a:off x="3430820" y="1321652"/>
            <a:ext cx="5330359" cy="40913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6948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04/11/2020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6111" y="1343531"/>
            <a:ext cx="5399778" cy="40475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6448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04/11/2020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9669" y="1328982"/>
            <a:ext cx="3352662" cy="40766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86616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04/11/2020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7659" y="1320800"/>
            <a:ext cx="6107206" cy="40714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2935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04/11/2020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9000" y="1353768"/>
            <a:ext cx="5432612" cy="40764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1441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04/11/2020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1295626"/>
            <a:ext cx="6096000" cy="41433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79503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04/11/2020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9830" y="1345420"/>
            <a:ext cx="7352340" cy="40437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339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04/11/2020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1936" y="1315196"/>
            <a:ext cx="3375212" cy="41042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26484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04/11/2020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1941" y="1294366"/>
            <a:ext cx="5708118" cy="41458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74460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04/11/2020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82142" y="1331258"/>
            <a:ext cx="4152641" cy="40729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23204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04/11/2020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8594" y="1328941"/>
            <a:ext cx="5741895" cy="40767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741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04/11/2020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5497" y="1339399"/>
            <a:ext cx="5801006" cy="40558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88779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04/11/2020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9104" y="1357303"/>
            <a:ext cx="5368038" cy="40237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16408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04/11/2020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l="-1" t="5735" r="-265" b="4944"/>
          <a:stretch/>
        </p:blipFill>
        <p:spPr>
          <a:xfrm>
            <a:off x="1649619" y="1348665"/>
            <a:ext cx="8960109" cy="40705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692390" y="3408100"/>
            <a:ext cx="8807219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C’était</a:t>
            </a:r>
          </a:p>
          <a:p>
            <a:r>
              <a:rPr lang="fr-FR" sz="4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Photos très embarrassantes</a:t>
            </a:r>
          </a:p>
          <a:p>
            <a:r>
              <a:rPr lang="fr-FR" sz="4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prises à la plage </a:t>
            </a:r>
            <a:endParaRPr lang="fr-FR" sz="4400" b="1" dirty="0">
              <a:ln>
                <a:solidFill>
                  <a:srgbClr val="FFC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8322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</TotalTime>
  <Words>109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2020-11-04T19:11:58Z</dcterms:created>
  <dcterms:modified xsi:type="dcterms:W3CDTF">2020-11-04T19:51:47Z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