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2" r:id="rId17"/>
    <p:sldId id="273" r:id="rId18"/>
    <p:sldId id="274" r:id="rId19"/>
    <p:sldId id="275" r:id="rId20"/>
    <p:sldId id="277" r:id="rId21"/>
    <p:sldId id="278" r:id="rId22"/>
    <p:sldId id="276"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CWdo/mVrRoF4XYjJx8DhQ==" hashData="505IqESUiR1FmgC5cWfY1+85Y7GnrlmMXHaCQoGmh+l0/CVvMu5IsdOTsa3cGI7/GM82OOjo7AsmfQ2GbfhAO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D82812-1FA6-4C0A-AAC1-B5CBFDC4381E}" type="datetimeFigureOut">
              <a:rPr lang="fr-FR" smtClean="0"/>
              <a:t>08/11/2020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FBFEC1-951D-4E25-BB08-6D3ED8EFD09A}" type="slidenum">
              <a:rPr lang="fr-FR" smtClean="0"/>
              <a:t>‹N°›</a:t>
            </a:fld>
            <a:endParaRPr lang="fr-FR"/>
          </a:p>
        </p:txBody>
      </p:sp>
    </p:spTree>
    <p:extLst>
      <p:ext uri="{BB962C8B-B14F-4D97-AF65-F5344CB8AC3E}">
        <p14:creationId xmlns:p14="http://schemas.microsoft.com/office/powerpoint/2010/main" val="1962783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a:t>
            </a:fld>
            <a:endParaRPr lang="fr-FR"/>
          </a:p>
        </p:txBody>
      </p:sp>
    </p:spTree>
    <p:extLst>
      <p:ext uri="{BB962C8B-B14F-4D97-AF65-F5344CB8AC3E}">
        <p14:creationId xmlns:p14="http://schemas.microsoft.com/office/powerpoint/2010/main" val="3740095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a:t>
            </a:fld>
            <a:endParaRPr lang="fr-FR"/>
          </a:p>
        </p:txBody>
      </p:sp>
    </p:spTree>
    <p:extLst>
      <p:ext uri="{BB962C8B-B14F-4D97-AF65-F5344CB8AC3E}">
        <p14:creationId xmlns:p14="http://schemas.microsoft.com/office/powerpoint/2010/main" val="25681933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3</a:t>
            </a:fld>
            <a:endParaRPr lang="fr-FR"/>
          </a:p>
        </p:txBody>
      </p:sp>
    </p:spTree>
    <p:extLst>
      <p:ext uri="{BB962C8B-B14F-4D97-AF65-F5344CB8AC3E}">
        <p14:creationId xmlns:p14="http://schemas.microsoft.com/office/powerpoint/2010/main" val="4122397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4</a:t>
            </a:fld>
            <a:endParaRPr lang="fr-FR"/>
          </a:p>
        </p:txBody>
      </p:sp>
    </p:spTree>
    <p:extLst>
      <p:ext uri="{BB962C8B-B14F-4D97-AF65-F5344CB8AC3E}">
        <p14:creationId xmlns:p14="http://schemas.microsoft.com/office/powerpoint/2010/main" val="4032437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5</a:t>
            </a:fld>
            <a:endParaRPr lang="fr-FR"/>
          </a:p>
        </p:txBody>
      </p:sp>
    </p:spTree>
    <p:extLst>
      <p:ext uri="{BB962C8B-B14F-4D97-AF65-F5344CB8AC3E}">
        <p14:creationId xmlns:p14="http://schemas.microsoft.com/office/powerpoint/2010/main" val="29625170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6</a:t>
            </a:fld>
            <a:endParaRPr lang="fr-FR"/>
          </a:p>
        </p:txBody>
      </p:sp>
    </p:spTree>
    <p:extLst>
      <p:ext uri="{BB962C8B-B14F-4D97-AF65-F5344CB8AC3E}">
        <p14:creationId xmlns:p14="http://schemas.microsoft.com/office/powerpoint/2010/main" val="11894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7</a:t>
            </a:fld>
            <a:endParaRPr lang="fr-FR"/>
          </a:p>
        </p:txBody>
      </p:sp>
    </p:spTree>
    <p:extLst>
      <p:ext uri="{BB962C8B-B14F-4D97-AF65-F5344CB8AC3E}">
        <p14:creationId xmlns:p14="http://schemas.microsoft.com/office/powerpoint/2010/main" val="38728030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8</a:t>
            </a:fld>
            <a:endParaRPr lang="fr-FR"/>
          </a:p>
        </p:txBody>
      </p:sp>
    </p:spTree>
    <p:extLst>
      <p:ext uri="{BB962C8B-B14F-4D97-AF65-F5344CB8AC3E}">
        <p14:creationId xmlns:p14="http://schemas.microsoft.com/office/powerpoint/2010/main" val="39339644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9</a:t>
            </a:fld>
            <a:endParaRPr lang="fr-FR"/>
          </a:p>
        </p:txBody>
      </p:sp>
    </p:spTree>
    <p:extLst>
      <p:ext uri="{BB962C8B-B14F-4D97-AF65-F5344CB8AC3E}">
        <p14:creationId xmlns:p14="http://schemas.microsoft.com/office/powerpoint/2010/main" val="1358727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10</a:t>
            </a:fld>
            <a:endParaRPr lang="fr-FR"/>
          </a:p>
        </p:txBody>
      </p:sp>
    </p:spTree>
    <p:extLst>
      <p:ext uri="{BB962C8B-B14F-4D97-AF65-F5344CB8AC3E}">
        <p14:creationId xmlns:p14="http://schemas.microsoft.com/office/powerpoint/2010/main" val="1866783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11</a:t>
            </a:fld>
            <a:endParaRPr lang="fr-FR"/>
          </a:p>
        </p:txBody>
      </p:sp>
    </p:spTree>
    <p:extLst>
      <p:ext uri="{BB962C8B-B14F-4D97-AF65-F5344CB8AC3E}">
        <p14:creationId xmlns:p14="http://schemas.microsoft.com/office/powerpoint/2010/main" val="3240674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12</a:t>
            </a:fld>
            <a:endParaRPr lang="fr-FR"/>
          </a:p>
        </p:txBody>
      </p:sp>
    </p:spTree>
    <p:extLst>
      <p:ext uri="{BB962C8B-B14F-4D97-AF65-F5344CB8AC3E}">
        <p14:creationId xmlns:p14="http://schemas.microsoft.com/office/powerpoint/2010/main" val="374598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13</a:t>
            </a:fld>
            <a:endParaRPr lang="fr-FR"/>
          </a:p>
        </p:txBody>
      </p:sp>
    </p:spTree>
    <p:extLst>
      <p:ext uri="{BB962C8B-B14F-4D97-AF65-F5344CB8AC3E}">
        <p14:creationId xmlns:p14="http://schemas.microsoft.com/office/powerpoint/2010/main" val="605795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14</a:t>
            </a:fld>
            <a:endParaRPr lang="fr-FR"/>
          </a:p>
        </p:txBody>
      </p:sp>
    </p:spTree>
    <p:extLst>
      <p:ext uri="{BB962C8B-B14F-4D97-AF65-F5344CB8AC3E}">
        <p14:creationId xmlns:p14="http://schemas.microsoft.com/office/powerpoint/2010/main" val="2684546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15</a:t>
            </a:fld>
            <a:endParaRPr lang="fr-FR"/>
          </a:p>
        </p:txBody>
      </p:sp>
    </p:spTree>
    <p:extLst>
      <p:ext uri="{BB962C8B-B14F-4D97-AF65-F5344CB8AC3E}">
        <p14:creationId xmlns:p14="http://schemas.microsoft.com/office/powerpoint/2010/main" val="1296012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16</a:t>
            </a:fld>
            <a:endParaRPr lang="fr-FR"/>
          </a:p>
        </p:txBody>
      </p:sp>
    </p:spTree>
    <p:extLst>
      <p:ext uri="{BB962C8B-B14F-4D97-AF65-F5344CB8AC3E}">
        <p14:creationId xmlns:p14="http://schemas.microsoft.com/office/powerpoint/2010/main" val="2100344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17</a:t>
            </a:fld>
            <a:endParaRPr lang="fr-FR"/>
          </a:p>
        </p:txBody>
      </p:sp>
    </p:spTree>
    <p:extLst>
      <p:ext uri="{BB962C8B-B14F-4D97-AF65-F5344CB8AC3E}">
        <p14:creationId xmlns:p14="http://schemas.microsoft.com/office/powerpoint/2010/main" val="26956903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18</a:t>
            </a:fld>
            <a:endParaRPr lang="fr-FR"/>
          </a:p>
        </p:txBody>
      </p:sp>
    </p:spTree>
    <p:extLst>
      <p:ext uri="{BB962C8B-B14F-4D97-AF65-F5344CB8AC3E}">
        <p14:creationId xmlns:p14="http://schemas.microsoft.com/office/powerpoint/2010/main" val="33381525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19</a:t>
            </a:fld>
            <a:endParaRPr lang="fr-FR"/>
          </a:p>
        </p:txBody>
      </p:sp>
    </p:spTree>
    <p:extLst>
      <p:ext uri="{BB962C8B-B14F-4D97-AF65-F5344CB8AC3E}">
        <p14:creationId xmlns:p14="http://schemas.microsoft.com/office/powerpoint/2010/main" val="29583514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20</a:t>
            </a:fld>
            <a:endParaRPr lang="fr-FR"/>
          </a:p>
        </p:txBody>
      </p:sp>
    </p:spTree>
    <p:extLst>
      <p:ext uri="{BB962C8B-B14F-4D97-AF65-F5344CB8AC3E}">
        <p14:creationId xmlns:p14="http://schemas.microsoft.com/office/powerpoint/2010/main" val="31688473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21</a:t>
            </a:fld>
            <a:endParaRPr lang="fr-FR"/>
          </a:p>
        </p:txBody>
      </p:sp>
    </p:spTree>
    <p:extLst>
      <p:ext uri="{BB962C8B-B14F-4D97-AF65-F5344CB8AC3E}">
        <p14:creationId xmlns:p14="http://schemas.microsoft.com/office/powerpoint/2010/main" val="10485971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65FBFEC1-951D-4E25-BB08-6D3ED8EFD09A}" type="slidenum">
              <a:rPr lang="fr-FR" smtClean="0"/>
              <a:t>22</a:t>
            </a:fld>
            <a:endParaRPr lang="fr-FR"/>
          </a:p>
        </p:txBody>
      </p:sp>
    </p:spTree>
    <p:extLst>
      <p:ext uri="{BB962C8B-B14F-4D97-AF65-F5344CB8AC3E}">
        <p14:creationId xmlns:p14="http://schemas.microsoft.com/office/powerpoint/2010/main" val="837440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2852508-4F1E-4FA1-8414-332FFB092E33}"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66222124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B1A89B2-6B39-4F08-A5A5-C6605354916C}"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294259208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272C01-66BC-4769-B683-BCA62C9BAFDA}"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57940123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3476D35-AEDF-4724-AB1F-3491A111B00D}"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69146750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F20A81-3D87-4113-8DA0-B78D3ED246FA}" type="datetime1">
              <a:rPr lang="fr-FR" smtClean="0"/>
              <a:t>08/11/2020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63130559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C6FF7B6-FE09-4D70-AD93-81085FB2A464}" type="datetime1">
              <a:rPr lang="fr-FR" smtClean="0"/>
              <a:t>08/11/2020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0600216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9E60F29-8C54-4C49-9068-2E4136B55B51}" type="datetime1">
              <a:rPr lang="fr-FR" smtClean="0"/>
              <a:t>08/11/2020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179938154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D5A1340-9F4A-4DB3-8833-2E47E9BEB71F}"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80139363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5F2B611-C41B-4860-B058-D5B767AE2702}" type="datetime1">
              <a:rPr lang="fr-FR" smtClean="0"/>
              <a:t>08/11/2020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414162719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6B0BB3-69FE-45EA-B823-34A4265F00C4}"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37141171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C010C00-AEBD-4FF6-827C-AA6E328EE72B}" type="datetime1">
              <a:rPr lang="fr-FR" smtClean="0"/>
              <a:t>08/11/2020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1646308F-2521-4B7C-A596-5F25DCCA9DAD}" type="slidenum">
              <a:rPr lang="fr-FR" smtClean="0"/>
              <a:t>‹N°›</a:t>
            </a:fld>
            <a:endParaRPr lang="fr-FR"/>
          </a:p>
        </p:txBody>
      </p:sp>
    </p:spTree>
    <p:extLst>
      <p:ext uri="{BB962C8B-B14F-4D97-AF65-F5344CB8AC3E}">
        <p14:creationId xmlns:p14="http://schemas.microsoft.com/office/powerpoint/2010/main" val="8259812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chemeClr val="accent1">
                <a:lumMod val="5000"/>
                <a:lumOff val="95000"/>
              </a:schemeClr>
            </a:gs>
            <a:gs pos="0">
              <a:schemeClr val="accent1">
                <a:lumMod val="45000"/>
                <a:lumOff val="55000"/>
              </a:schemeClr>
            </a:gs>
            <a:gs pos="74000">
              <a:schemeClr val="bg1">
                <a:lumMod val="50000"/>
              </a:schemeClr>
            </a:gs>
            <a:gs pos="88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A9B972-43F5-47B1-A6D8-8A02D8ABE284}" type="datetime1">
              <a:rPr lang="fr-FR" smtClean="0"/>
              <a:t>08/11/2020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46308F-2521-4B7C-A596-5F25DCCA9DAD}" type="slidenum">
              <a:rPr lang="fr-FR" smtClean="0"/>
              <a:t>‹N°›</a:t>
            </a:fld>
            <a:endParaRPr lang="fr-FR"/>
          </a:p>
        </p:txBody>
      </p:sp>
    </p:spTree>
    <p:extLst>
      <p:ext uri="{BB962C8B-B14F-4D97-AF65-F5344CB8AC3E}">
        <p14:creationId xmlns:p14="http://schemas.microsoft.com/office/powerpoint/2010/main" val="27896659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4"/>
          <a:stretch>
            <a:fillRect/>
          </a:stretch>
        </p:blipFill>
        <p:spPr>
          <a:xfrm>
            <a:off x="1372336" y="1101346"/>
            <a:ext cx="9672051" cy="4720770"/>
          </a:xfrm>
          <a:prstGeom prst="rect">
            <a:avLst/>
          </a:prstGeom>
          <a:effectLst>
            <a:softEdge rad="127000"/>
          </a:effectLst>
        </p:spPr>
      </p:pic>
      <p:sp>
        <p:nvSpPr>
          <p:cNvPr id="9" name="Rectangle 8"/>
          <p:cNvSpPr/>
          <p:nvPr/>
        </p:nvSpPr>
        <p:spPr>
          <a:xfrm>
            <a:off x="1418277" y="2718346"/>
            <a:ext cx="9355446" cy="1754326"/>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N° </a:t>
            </a:r>
            <a:r>
              <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5</a:t>
            </a:r>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03457444"/>
      </p:ext>
    </p:extLst>
  </p:cSld>
  <p:clrMapOvr>
    <a:masterClrMapping/>
  </p:clrMapOvr>
  <mc:AlternateContent xmlns:mc="http://schemas.openxmlformats.org/markup-compatibility/2006">
    <mc:Choice xmlns:p14="http://schemas.microsoft.com/office/powerpoint/2010/main" Requires="p14">
      <p:transition spd="slow" p14:dur="7000" advTm="9000">
        <p:wedge/>
        <p:sndAc>
          <p:stSnd loop="1">
            <p:snd r:embed="rId3" name="Le bon La brute Le truand - Ennio Morricone score BO.wav"/>
          </p:stSnd>
        </p:sndAc>
      </p:transition>
    </mc:Choice>
    <mc:Fallback>
      <p:transition spd="slow" advTm="9000">
        <p:wedge/>
        <p:sndAc>
          <p:stSnd loop="1">
            <p:snd r:embed="rId3" name="Le bon La brute Le truand - Ennio Morricone score B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1" presetClass="entr" presetSubtype="0" fill="hold" nodeType="clickEffect">
                                  <p:stCondLst>
                                    <p:cond delay="0"/>
                                  </p:stCondLst>
                                  <p:iterate type="lt">
                                    <p:tmPct val="10000"/>
                                  </p:iterate>
                                  <p:childTnLst>
                                    <p:set>
                                      <p:cBhvr>
                                        <p:cTn id="33" dur="1" fill="hold">
                                          <p:stCondLst>
                                            <p:cond delay="0"/>
                                          </p:stCondLst>
                                        </p:cTn>
                                        <p:tgtEl>
                                          <p:spTgt spid="9">
                                            <p:txEl>
                                              <p:pRg st="1" end="1"/>
                                            </p:txEl>
                                          </p:spTgt>
                                        </p:tgtEl>
                                        <p:attrNameLst>
                                          <p:attrName>style.visibility</p:attrName>
                                        </p:attrNameLst>
                                      </p:cBhvr>
                                      <p:to>
                                        <p:strVal val="visible"/>
                                      </p:to>
                                    </p:set>
                                    <p:anim calcmode="lin" valueType="num">
                                      <p:cBhvr>
                                        <p:cTn id="34" dur="500" fill="hold"/>
                                        <p:tgtEl>
                                          <p:spTgt spid="9">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9">
                                            <p:txEl>
                                              <p:pRg st="1" end="1"/>
                                            </p:txEl>
                                          </p:spTgt>
                                        </p:tgtEl>
                                        <p:attrNameLst>
                                          <p:attrName>ppt_y</p:attrName>
                                        </p:attrNameLst>
                                      </p:cBhvr>
                                      <p:tavLst>
                                        <p:tav tm="0">
                                          <p:val>
                                            <p:strVal val="#ppt_y"/>
                                          </p:val>
                                        </p:tav>
                                        <p:tav tm="100000">
                                          <p:val>
                                            <p:strVal val="#ppt_y"/>
                                          </p:val>
                                        </p:tav>
                                      </p:tavLst>
                                    </p:anim>
                                    <p:anim calcmode="lin" valueType="num">
                                      <p:cBhvr>
                                        <p:cTn id="36" dur="500" fill="hold"/>
                                        <p:tgtEl>
                                          <p:spTgt spid="9">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9">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474997" y="1136411"/>
            <a:ext cx="9466730" cy="4524315"/>
          </a:xfrm>
          <a:prstGeom prst="rect">
            <a:avLst/>
          </a:prstGeom>
        </p:spPr>
        <p:txBody>
          <a:bodyPr wrap="square">
            <a:spAutoFit/>
          </a:bodyPr>
          <a:lstStyle/>
          <a:p>
            <a:r>
              <a:rPr lang="fr-FR" sz="32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Pour réussir la photo parfaite, un photographe, en plus de pouvoir compter sur ses habiletés, doit être au bon endroit au bon moment. Vous ne nous croyez pas? Consultez cette série impressionnante de photos qui ont été prises au moment parfait. Il est clair, en effet, que la photo n’aurait pas eu le même impact si elle avait été prise la seconde d’après.</a:t>
            </a:r>
          </a:p>
        </p:txBody>
      </p:sp>
    </p:spTree>
    <p:extLst>
      <p:ext uri="{BB962C8B-B14F-4D97-AF65-F5344CB8AC3E}">
        <p14:creationId xmlns:p14="http://schemas.microsoft.com/office/powerpoint/2010/main" val="25315487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070200"/>
            <a:ext cx="6835643" cy="4751916"/>
          </a:xfrm>
          <a:prstGeom prst="rect">
            <a:avLst/>
          </a:prstGeom>
          <a:effectLst>
            <a:softEdge rad="127000"/>
          </a:effectLst>
        </p:spPr>
      </p:pic>
    </p:spTree>
    <p:extLst>
      <p:ext uri="{BB962C8B-B14F-4D97-AF65-F5344CB8AC3E}">
        <p14:creationId xmlns:p14="http://schemas.microsoft.com/office/powerpoint/2010/main" val="305551196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l="1" t="15686" r="-129" b="15294"/>
          <a:stretch/>
        </p:blipFill>
        <p:spPr>
          <a:xfrm>
            <a:off x="3914239" y="1075764"/>
            <a:ext cx="4369149" cy="4733365"/>
          </a:xfrm>
          <a:prstGeom prst="rect">
            <a:avLst/>
          </a:prstGeom>
          <a:effectLst>
            <a:softEdge rad="127000"/>
          </a:effectLst>
        </p:spPr>
      </p:pic>
    </p:spTree>
    <p:extLst>
      <p:ext uri="{BB962C8B-B14F-4D97-AF65-F5344CB8AC3E}">
        <p14:creationId xmlns:p14="http://schemas.microsoft.com/office/powerpoint/2010/main" val="287020090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238500" y="1119187"/>
            <a:ext cx="5715000" cy="4619625"/>
          </a:xfrm>
          <a:prstGeom prst="rect">
            <a:avLst/>
          </a:prstGeom>
          <a:effectLst>
            <a:softEdge rad="127000"/>
          </a:effectLst>
        </p:spPr>
      </p:pic>
    </p:spTree>
    <p:extLst>
      <p:ext uri="{BB962C8B-B14F-4D97-AF65-F5344CB8AC3E}">
        <p14:creationId xmlns:p14="http://schemas.microsoft.com/office/powerpoint/2010/main" val="346284825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523130" y="1086046"/>
            <a:ext cx="5136776" cy="4677744"/>
          </a:xfrm>
          <a:prstGeom prst="rect">
            <a:avLst/>
          </a:prstGeom>
          <a:effectLst>
            <a:softEdge rad="127000"/>
          </a:effectLst>
        </p:spPr>
      </p:pic>
    </p:spTree>
    <p:extLst>
      <p:ext uri="{BB962C8B-B14F-4D97-AF65-F5344CB8AC3E}">
        <p14:creationId xmlns:p14="http://schemas.microsoft.com/office/powerpoint/2010/main" val="367788915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77671" y="1095188"/>
            <a:ext cx="6400800" cy="4693920"/>
          </a:xfrm>
          <a:prstGeom prst="rect">
            <a:avLst/>
          </a:prstGeom>
          <a:effectLst>
            <a:softEdge rad="127000"/>
          </a:effectLst>
        </p:spPr>
      </p:pic>
    </p:spTree>
    <p:extLst>
      <p:ext uri="{BB962C8B-B14F-4D97-AF65-F5344CB8AC3E}">
        <p14:creationId xmlns:p14="http://schemas.microsoft.com/office/powerpoint/2010/main" val="337125019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91118" y="1083354"/>
            <a:ext cx="6360458" cy="4727941"/>
          </a:xfrm>
          <a:prstGeom prst="rect">
            <a:avLst/>
          </a:prstGeom>
          <a:effectLst>
            <a:softEdge rad="127000"/>
          </a:effectLst>
        </p:spPr>
      </p:pic>
    </p:spTree>
    <p:extLst>
      <p:ext uri="{BB962C8B-B14F-4D97-AF65-F5344CB8AC3E}">
        <p14:creationId xmlns:p14="http://schemas.microsoft.com/office/powerpoint/2010/main" val="835774750"/>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81836" y="1090484"/>
            <a:ext cx="7110376" cy="4731632"/>
          </a:xfrm>
          <a:prstGeom prst="rect">
            <a:avLst/>
          </a:prstGeom>
          <a:effectLst>
            <a:softEdge rad="127000"/>
          </a:effectLst>
        </p:spPr>
      </p:pic>
    </p:spTree>
    <p:extLst>
      <p:ext uri="{BB962C8B-B14F-4D97-AF65-F5344CB8AC3E}">
        <p14:creationId xmlns:p14="http://schemas.microsoft.com/office/powerpoint/2010/main" val="2913502687"/>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t="7647" r="-632" b="15490"/>
          <a:stretch/>
        </p:blipFill>
        <p:spPr>
          <a:xfrm>
            <a:off x="3717978" y="1071830"/>
            <a:ext cx="4629151" cy="4714339"/>
          </a:xfrm>
          <a:prstGeom prst="rect">
            <a:avLst/>
          </a:prstGeom>
          <a:effectLst>
            <a:softEdge rad="127000"/>
          </a:effectLst>
        </p:spPr>
      </p:pic>
    </p:spTree>
    <p:extLst>
      <p:ext uri="{BB962C8B-B14F-4D97-AF65-F5344CB8AC3E}">
        <p14:creationId xmlns:p14="http://schemas.microsoft.com/office/powerpoint/2010/main" val="186813402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l="1" t="15882" r="152" b="20197"/>
          <a:stretch/>
        </p:blipFill>
        <p:spPr>
          <a:xfrm>
            <a:off x="3353360" y="1087912"/>
            <a:ext cx="5485279" cy="4682175"/>
          </a:xfrm>
          <a:prstGeom prst="rect">
            <a:avLst/>
          </a:prstGeom>
          <a:effectLst>
            <a:softEdge rad="127000"/>
          </a:effectLst>
        </p:spPr>
      </p:pic>
    </p:spTree>
    <p:extLst>
      <p:ext uri="{BB962C8B-B14F-4D97-AF65-F5344CB8AC3E}">
        <p14:creationId xmlns:p14="http://schemas.microsoft.com/office/powerpoint/2010/main" val="4102305031"/>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924300" y="1076347"/>
            <a:ext cx="4343400" cy="4705306"/>
          </a:xfrm>
          <a:prstGeom prst="rect">
            <a:avLst/>
          </a:prstGeom>
          <a:effectLst>
            <a:softEdge rad="127000"/>
          </a:effectLst>
        </p:spPr>
      </p:pic>
    </p:spTree>
    <p:extLst>
      <p:ext uri="{BB962C8B-B14F-4D97-AF65-F5344CB8AC3E}">
        <p14:creationId xmlns:p14="http://schemas.microsoft.com/office/powerpoint/2010/main" val="1382735339"/>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59106" y="1064627"/>
            <a:ext cx="7624482" cy="4759525"/>
          </a:xfrm>
          <a:prstGeom prst="rect">
            <a:avLst/>
          </a:prstGeom>
          <a:effectLst>
            <a:softEdge rad="127000"/>
          </a:effectLst>
        </p:spPr>
      </p:pic>
    </p:spTree>
    <p:extLst>
      <p:ext uri="{BB962C8B-B14F-4D97-AF65-F5344CB8AC3E}">
        <p14:creationId xmlns:p14="http://schemas.microsoft.com/office/powerpoint/2010/main" val="1891066886"/>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38665" y="1070956"/>
            <a:ext cx="7062535" cy="4751160"/>
          </a:xfrm>
          <a:prstGeom prst="rect">
            <a:avLst/>
          </a:prstGeom>
          <a:effectLst>
            <a:softEdge rad="127000"/>
          </a:effectLst>
        </p:spPr>
      </p:pic>
    </p:spTree>
    <p:extLst>
      <p:ext uri="{BB962C8B-B14F-4D97-AF65-F5344CB8AC3E}">
        <p14:creationId xmlns:p14="http://schemas.microsoft.com/office/powerpoint/2010/main" val="331005171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3917" y="1085273"/>
            <a:ext cx="7301753" cy="4701886"/>
          </a:xfrm>
          <a:prstGeom prst="rect">
            <a:avLst/>
          </a:prstGeom>
          <a:effectLst>
            <a:softEdge rad="127000"/>
          </a:effectLst>
        </p:spPr>
      </p:pic>
    </p:spTree>
    <p:extLst>
      <p:ext uri="{BB962C8B-B14F-4D97-AF65-F5344CB8AC3E}">
        <p14:creationId xmlns:p14="http://schemas.microsoft.com/office/powerpoint/2010/main" val="1917381062"/>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a:srcRect t="20174" r="118"/>
          <a:stretch/>
        </p:blipFill>
        <p:spPr>
          <a:xfrm>
            <a:off x="2703279" y="1083311"/>
            <a:ext cx="6785442" cy="4738805"/>
          </a:xfrm>
          <a:prstGeom prst="rect">
            <a:avLst/>
          </a:prstGeom>
          <a:effectLst>
            <a:softEdge rad="127000"/>
          </a:effectLst>
        </p:spPr>
      </p:pic>
    </p:spTree>
    <p:extLst>
      <p:ext uri="{BB962C8B-B14F-4D97-AF65-F5344CB8AC3E}">
        <p14:creationId xmlns:p14="http://schemas.microsoft.com/office/powerpoint/2010/main" val="108243634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73063" y="1075765"/>
            <a:ext cx="4805496" cy="4746351"/>
          </a:xfrm>
          <a:prstGeom prst="rect">
            <a:avLst/>
          </a:prstGeom>
          <a:effectLst>
            <a:softEdge rad="127000"/>
          </a:effectLst>
        </p:spPr>
      </p:pic>
    </p:spTree>
    <p:extLst>
      <p:ext uri="{BB962C8B-B14F-4D97-AF65-F5344CB8AC3E}">
        <p14:creationId xmlns:p14="http://schemas.microsoft.com/office/powerpoint/2010/main" val="2540446023"/>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754273" y="1067589"/>
            <a:ext cx="4908177" cy="4709367"/>
          </a:xfrm>
          <a:prstGeom prst="rect">
            <a:avLst/>
          </a:prstGeom>
          <a:effectLst>
            <a:softEdge rad="127000"/>
          </a:effectLst>
        </p:spPr>
      </p:pic>
    </p:spTree>
    <p:extLst>
      <p:ext uri="{BB962C8B-B14F-4D97-AF65-F5344CB8AC3E}">
        <p14:creationId xmlns:p14="http://schemas.microsoft.com/office/powerpoint/2010/main" val="5195461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684494" y="1062318"/>
            <a:ext cx="4778188" cy="4778188"/>
          </a:xfrm>
          <a:prstGeom prst="rect">
            <a:avLst/>
          </a:prstGeom>
          <a:effectLst>
            <a:softEdge rad="127000"/>
          </a:effectLst>
        </p:spPr>
      </p:pic>
    </p:spTree>
    <p:extLst>
      <p:ext uri="{BB962C8B-B14F-4D97-AF65-F5344CB8AC3E}">
        <p14:creationId xmlns:p14="http://schemas.microsoft.com/office/powerpoint/2010/main" val="89459155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02859" y="1090343"/>
            <a:ext cx="6865296" cy="4731773"/>
          </a:xfrm>
          <a:prstGeom prst="rect">
            <a:avLst/>
          </a:prstGeom>
          <a:effectLst>
            <a:softEdge rad="127000"/>
          </a:effectLst>
        </p:spPr>
      </p:pic>
    </p:spTree>
    <p:extLst>
      <p:ext uri="{BB962C8B-B14F-4D97-AF65-F5344CB8AC3E}">
        <p14:creationId xmlns:p14="http://schemas.microsoft.com/office/powerpoint/2010/main" val="3734561744"/>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08729" y="1088888"/>
            <a:ext cx="6952130" cy="4695362"/>
          </a:xfrm>
          <a:prstGeom prst="rect">
            <a:avLst/>
          </a:prstGeom>
          <a:effectLst>
            <a:softEdge rad="127000"/>
          </a:effectLst>
        </p:spPr>
      </p:pic>
    </p:spTree>
    <p:extLst>
      <p:ext uri="{BB962C8B-B14F-4D97-AF65-F5344CB8AC3E}">
        <p14:creationId xmlns:p14="http://schemas.microsoft.com/office/powerpoint/2010/main" val="1798457375"/>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838200" y="647054"/>
            <a:ext cx="10740325" cy="5563891"/>
          </a:xfrm>
          <a:prstGeom prst="roundRect">
            <a:avLst/>
          </a:prstGeom>
          <a:noFill/>
          <a:ln w="825500" cmpd="thickThin">
            <a:gradFill flip="none" rotWithShape="1">
              <a:gsLst>
                <a:gs pos="0">
                  <a:schemeClr val="accent1">
                    <a:lumMod val="5000"/>
                    <a:lumOff val="95000"/>
                  </a:schemeClr>
                </a:gs>
                <a:gs pos="84000">
                  <a:srgbClr val="92D050"/>
                </a:gs>
                <a:gs pos="88000">
                  <a:schemeClr val="accent1">
                    <a:lumMod val="45000"/>
                    <a:lumOff val="55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197491"/>
            <a:ext cx="2743200" cy="365125"/>
          </a:xfrm>
        </p:spPr>
        <p:txBody>
          <a:bodyPr/>
          <a:lstStyle/>
          <a:p>
            <a:fld id="{D44FBC58-3907-4F30-ADC3-F386BFB05D0A}" type="datetime1">
              <a:rPr lang="fr-FR" sz="1800" b="1" smtClean="0">
                <a:solidFill>
                  <a:srgbClr val="FF0000"/>
                </a:solidFill>
                <a:latin typeface="Magneto" panose="04030805050802020D02" pitchFamily="82" charset="0"/>
              </a:rPr>
              <a:t>08/11/2020</a:t>
            </a:fld>
            <a:endParaRPr lang="fr-FR"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295400" y="1075587"/>
            <a:ext cx="9650506" cy="4706825"/>
          </a:xfrm>
          <a:prstGeom prst="rect">
            <a:avLst/>
          </a:prstGeom>
          <a:effectLst>
            <a:softEdge rad="127000"/>
          </a:effectLst>
        </p:spPr>
      </p:pic>
      <p:sp>
        <p:nvSpPr>
          <p:cNvPr id="6" name="Espace réservé du pied de page 5"/>
          <p:cNvSpPr>
            <a:spLocks noGrp="1"/>
          </p:cNvSpPr>
          <p:nvPr>
            <p:ph type="ftr" sz="quarter" idx="11"/>
          </p:nvPr>
        </p:nvSpPr>
        <p:spPr>
          <a:xfrm>
            <a:off x="4038600" y="6173787"/>
            <a:ext cx="4114800" cy="365125"/>
          </a:xfrm>
        </p:spPr>
        <p:txBody>
          <a:bodyPr/>
          <a:lstStyle/>
          <a:p>
            <a:r>
              <a:rPr lang="fr-FR" sz="1800" dirty="0" smtClean="0">
                <a:solidFill>
                  <a:srgbClr val="FF0000"/>
                </a:solidFill>
                <a:latin typeface="Magneto" panose="04030805050802020D02" pitchFamily="82" charset="0"/>
              </a:rPr>
              <a:t>PPS   Lande   2020</a:t>
            </a:r>
            <a:endParaRPr lang="fr-FR" sz="1800"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7129" y="6215033"/>
            <a:ext cx="2743200" cy="365125"/>
          </a:xfrm>
        </p:spPr>
        <p:txBody>
          <a:bodyPr/>
          <a:lstStyle/>
          <a:p>
            <a:fld id="{1646308F-2521-4B7C-A596-5F25DCCA9DAD}"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sp>
        <p:nvSpPr>
          <p:cNvPr id="9" name="Rectangle 8"/>
          <p:cNvSpPr/>
          <p:nvPr/>
        </p:nvSpPr>
        <p:spPr>
          <a:xfrm>
            <a:off x="1418277" y="2718346"/>
            <a:ext cx="9355446" cy="2585323"/>
          </a:xfrm>
          <a:prstGeom prst="rect">
            <a:avLst/>
          </a:prstGeom>
        </p:spPr>
        <p:txBody>
          <a:bodyPr wrap="none">
            <a:spAutoFit/>
          </a:bodyPr>
          <a:lstStyle/>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Photos prises au parfait</a:t>
            </a:r>
          </a:p>
          <a:p>
            <a:r>
              <a:rPr lang="fr-FR" sz="5400" b="1" dirty="0" smtClean="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rPr>
              <a:t>            moment  </a:t>
            </a:r>
            <a:endParaRPr lang="fr-FR" sz="5400" b="1" dirty="0">
              <a:ln>
                <a:solidFill>
                  <a:sysClr val="windowText" lastClr="00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625857038"/>
      </p:ext>
    </p:extLst>
  </p:cSld>
  <p:clrMapOvr>
    <a:masterClrMapping/>
  </p:clrMapOvr>
  <mc:AlternateContent xmlns:mc="http://schemas.openxmlformats.org/markup-compatibility/2006">
    <mc:Choice xmlns:p14="http://schemas.microsoft.com/office/powerpoint/2010/main" Requires="p14">
      <p:transition spd="slow" p14:dur="7000" advTm="9000">
        <p:wedge/>
      </p:transition>
    </mc:Choice>
    <mc:Fallback>
      <p:transition spd="slow" advTm="9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56" presetClass="entr" presetSubtype="0" fill="hold" nodeType="clickEffect">
                                  <p:stCondLst>
                                    <p:cond delay="0"/>
                                  </p:stCondLst>
                                  <p:iterate type="lt">
                                    <p:tmPct val="10000"/>
                                  </p:iterate>
                                  <p:childTnLst>
                                    <p:set>
                                      <p:cBhvr>
                                        <p:cTn id="35" dur="1" fill="hold">
                                          <p:stCondLst>
                                            <p:cond delay="0"/>
                                          </p:stCondLst>
                                        </p:cTn>
                                        <p:tgtEl>
                                          <p:spTgt spid="9">
                                            <p:txEl>
                                              <p:pRg st="2" end="2"/>
                                            </p:txEl>
                                          </p:spTgt>
                                        </p:tgtEl>
                                        <p:attrNameLst>
                                          <p:attrName>style.visibility</p:attrName>
                                        </p:attrNameLst>
                                      </p:cBhvr>
                                      <p:to>
                                        <p:strVal val="visible"/>
                                      </p:to>
                                    </p:set>
                                    <p:anim by="(-#ppt_w*2)" calcmode="lin" valueType="num">
                                      <p:cBhvr rctx="PPT">
                                        <p:cTn id="36" dur="500" autoRev="1" fill="hold">
                                          <p:stCondLst>
                                            <p:cond delay="0"/>
                                          </p:stCondLst>
                                        </p:cTn>
                                        <p:tgtEl>
                                          <p:spTgt spid="9">
                                            <p:txEl>
                                              <p:pRg st="2" end="2"/>
                                            </p:txEl>
                                          </p:spTgt>
                                        </p:tgtEl>
                                        <p:attrNameLst>
                                          <p:attrName>ppt_w</p:attrName>
                                        </p:attrNameLst>
                                      </p:cBhvr>
                                    </p:anim>
                                    <p:anim by="(#ppt_w*0.50)" calcmode="lin" valueType="num">
                                      <p:cBhvr>
                                        <p:cTn id="37" dur="500" decel="50000" autoRev="1" fill="hold">
                                          <p:stCondLst>
                                            <p:cond delay="0"/>
                                          </p:stCondLst>
                                        </p:cTn>
                                        <p:tgtEl>
                                          <p:spTgt spid="9">
                                            <p:txEl>
                                              <p:pRg st="2" end="2"/>
                                            </p:txEl>
                                          </p:spTgt>
                                        </p:tgtEl>
                                        <p:attrNameLst>
                                          <p:attrName>ppt_x</p:attrName>
                                        </p:attrNameLst>
                                      </p:cBhvr>
                                    </p:anim>
                                    <p:anim from="(-#ppt_h/2)" to="(#ppt_y)" calcmode="lin" valueType="num">
                                      <p:cBhvr>
                                        <p:cTn id="38" dur="1000" fill="hold">
                                          <p:stCondLst>
                                            <p:cond delay="0"/>
                                          </p:stCondLst>
                                        </p:cTn>
                                        <p:tgtEl>
                                          <p:spTgt spid="9">
                                            <p:txEl>
                                              <p:pRg st="2" end="2"/>
                                            </p:txEl>
                                          </p:spTgt>
                                        </p:tgtEl>
                                        <p:attrNameLst>
                                          <p:attrName>ppt_y</p:attrName>
                                        </p:attrNameLst>
                                      </p:cBhvr>
                                    </p:anim>
                                    <p:animRot by="21600000">
                                      <p:cBhvr>
                                        <p:cTn id="39"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221</Words>
  <Application>Microsoft Office PowerPoint</Application>
  <PresentationFormat>Grand écran</PresentationFormat>
  <Paragraphs>94</Paragraphs>
  <Slides>22</Slides>
  <Notes>22</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22</vt:i4>
      </vt:variant>
    </vt:vector>
  </HeadingPairs>
  <TitlesOfParts>
    <vt:vector size="27"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23</cp:revision>
  <dcterms:created xsi:type="dcterms:W3CDTF">2020-11-07T17:11:44Z</dcterms:created>
  <dcterms:modified xsi:type="dcterms:W3CDTF">2020-11-08T14:12:14Z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