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2" r:id="rId17"/>
    <p:sldId id="273" r:id="rId18"/>
    <p:sldId id="274" r:id="rId19"/>
    <p:sldId id="275" r:id="rId20"/>
    <p:sldId id="277" r:id="rId21"/>
    <p:sldId id="278" r:id="rId22"/>
    <p:sldId id="276"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k/VVR9sWlyVi0yTT7VRPg==" hashData="N3zRrEE/ThJ2GtFC/49qxcnyYYWkrRCca2p8WoF3kdeEXOEzPJYcw/c19TwXtr1jTfIyF1Y8Pwfju7A+FIkht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660"/>
  </p:normalViewPr>
  <p:slideViewPr>
    <p:cSldViewPr snapToGrid="0" showGuides="1">
      <p:cViewPr varScale="1">
        <p:scale>
          <a:sx n="78" d="100"/>
          <a:sy n="78" d="100"/>
        </p:scale>
        <p:origin x="39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D82812-1FA6-4C0A-AAC1-B5CBFDC4381E}" type="datetimeFigureOut">
              <a:rPr lang="fr-FR" smtClean="0"/>
              <a:t>08/11/2020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FBFEC1-951D-4E25-BB08-6D3ED8EFD09A}" type="slidenum">
              <a:rPr lang="fr-FR" smtClean="0"/>
              <a:t>‹N°›</a:t>
            </a:fld>
            <a:endParaRPr lang="fr-FR"/>
          </a:p>
        </p:txBody>
      </p:sp>
    </p:spTree>
    <p:extLst>
      <p:ext uri="{BB962C8B-B14F-4D97-AF65-F5344CB8AC3E}">
        <p14:creationId xmlns:p14="http://schemas.microsoft.com/office/powerpoint/2010/main" val="1962783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a:t>
            </a:fld>
            <a:endParaRPr lang="fr-FR"/>
          </a:p>
        </p:txBody>
      </p:sp>
    </p:spTree>
    <p:extLst>
      <p:ext uri="{BB962C8B-B14F-4D97-AF65-F5344CB8AC3E}">
        <p14:creationId xmlns:p14="http://schemas.microsoft.com/office/powerpoint/2010/main" val="3740095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a:t>
            </a:fld>
            <a:endParaRPr lang="fr-FR"/>
          </a:p>
        </p:txBody>
      </p:sp>
    </p:spTree>
    <p:extLst>
      <p:ext uri="{BB962C8B-B14F-4D97-AF65-F5344CB8AC3E}">
        <p14:creationId xmlns:p14="http://schemas.microsoft.com/office/powerpoint/2010/main" val="2568193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3</a:t>
            </a:fld>
            <a:endParaRPr lang="fr-FR"/>
          </a:p>
        </p:txBody>
      </p:sp>
    </p:spTree>
    <p:extLst>
      <p:ext uri="{BB962C8B-B14F-4D97-AF65-F5344CB8AC3E}">
        <p14:creationId xmlns:p14="http://schemas.microsoft.com/office/powerpoint/2010/main" val="4122397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4</a:t>
            </a:fld>
            <a:endParaRPr lang="fr-FR"/>
          </a:p>
        </p:txBody>
      </p:sp>
    </p:spTree>
    <p:extLst>
      <p:ext uri="{BB962C8B-B14F-4D97-AF65-F5344CB8AC3E}">
        <p14:creationId xmlns:p14="http://schemas.microsoft.com/office/powerpoint/2010/main" val="4032437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5</a:t>
            </a:fld>
            <a:endParaRPr lang="fr-FR"/>
          </a:p>
        </p:txBody>
      </p:sp>
    </p:spTree>
    <p:extLst>
      <p:ext uri="{BB962C8B-B14F-4D97-AF65-F5344CB8AC3E}">
        <p14:creationId xmlns:p14="http://schemas.microsoft.com/office/powerpoint/2010/main" val="2962517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6</a:t>
            </a:fld>
            <a:endParaRPr lang="fr-FR"/>
          </a:p>
        </p:txBody>
      </p:sp>
    </p:spTree>
    <p:extLst>
      <p:ext uri="{BB962C8B-B14F-4D97-AF65-F5344CB8AC3E}">
        <p14:creationId xmlns:p14="http://schemas.microsoft.com/office/powerpoint/2010/main" val="1189472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7</a:t>
            </a:fld>
            <a:endParaRPr lang="fr-FR"/>
          </a:p>
        </p:txBody>
      </p:sp>
    </p:spTree>
    <p:extLst>
      <p:ext uri="{BB962C8B-B14F-4D97-AF65-F5344CB8AC3E}">
        <p14:creationId xmlns:p14="http://schemas.microsoft.com/office/powerpoint/2010/main" val="3872803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8</a:t>
            </a:fld>
            <a:endParaRPr lang="fr-FR"/>
          </a:p>
        </p:txBody>
      </p:sp>
    </p:spTree>
    <p:extLst>
      <p:ext uri="{BB962C8B-B14F-4D97-AF65-F5344CB8AC3E}">
        <p14:creationId xmlns:p14="http://schemas.microsoft.com/office/powerpoint/2010/main" val="3933964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9</a:t>
            </a:fld>
            <a:endParaRPr lang="fr-FR"/>
          </a:p>
        </p:txBody>
      </p:sp>
    </p:spTree>
    <p:extLst>
      <p:ext uri="{BB962C8B-B14F-4D97-AF65-F5344CB8AC3E}">
        <p14:creationId xmlns:p14="http://schemas.microsoft.com/office/powerpoint/2010/main" val="1358727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10</a:t>
            </a:fld>
            <a:endParaRPr lang="fr-FR"/>
          </a:p>
        </p:txBody>
      </p:sp>
    </p:spTree>
    <p:extLst>
      <p:ext uri="{BB962C8B-B14F-4D97-AF65-F5344CB8AC3E}">
        <p14:creationId xmlns:p14="http://schemas.microsoft.com/office/powerpoint/2010/main" val="1866783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11</a:t>
            </a:fld>
            <a:endParaRPr lang="fr-FR"/>
          </a:p>
        </p:txBody>
      </p:sp>
    </p:spTree>
    <p:extLst>
      <p:ext uri="{BB962C8B-B14F-4D97-AF65-F5344CB8AC3E}">
        <p14:creationId xmlns:p14="http://schemas.microsoft.com/office/powerpoint/2010/main" val="32406744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12</a:t>
            </a:fld>
            <a:endParaRPr lang="fr-FR"/>
          </a:p>
        </p:txBody>
      </p:sp>
    </p:spTree>
    <p:extLst>
      <p:ext uri="{BB962C8B-B14F-4D97-AF65-F5344CB8AC3E}">
        <p14:creationId xmlns:p14="http://schemas.microsoft.com/office/powerpoint/2010/main" val="3745982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13</a:t>
            </a:fld>
            <a:endParaRPr lang="fr-FR"/>
          </a:p>
        </p:txBody>
      </p:sp>
    </p:spTree>
    <p:extLst>
      <p:ext uri="{BB962C8B-B14F-4D97-AF65-F5344CB8AC3E}">
        <p14:creationId xmlns:p14="http://schemas.microsoft.com/office/powerpoint/2010/main" val="605795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14</a:t>
            </a:fld>
            <a:endParaRPr lang="fr-FR"/>
          </a:p>
        </p:txBody>
      </p:sp>
    </p:spTree>
    <p:extLst>
      <p:ext uri="{BB962C8B-B14F-4D97-AF65-F5344CB8AC3E}">
        <p14:creationId xmlns:p14="http://schemas.microsoft.com/office/powerpoint/2010/main" val="2684546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15</a:t>
            </a:fld>
            <a:endParaRPr lang="fr-FR"/>
          </a:p>
        </p:txBody>
      </p:sp>
    </p:spTree>
    <p:extLst>
      <p:ext uri="{BB962C8B-B14F-4D97-AF65-F5344CB8AC3E}">
        <p14:creationId xmlns:p14="http://schemas.microsoft.com/office/powerpoint/2010/main" val="12960120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16</a:t>
            </a:fld>
            <a:endParaRPr lang="fr-FR"/>
          </a:p>
        </p:txBody>
      </p:sp>
    </p:spTree>
    <p:extLst>
      <p:ext uri="{BB962C8B-B14F-4D97-AF65-F5344CB8AC3E}">
        <p14:creationId xmlns:p14="http://schemas.microsoft.com/office/powerpoint/2010/main" val="21003444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17</a:t>
            </a:fld>
            <a:endParaRPr lang="fr-FR"/>
          </a:p>
        </p:txBody>
      </p:sp>
    </p:spTree>
    <p:extLst>
      <p:ext uri="{BB962C8B-B14F-4D97-AF65-F5344CB8AC3E}">
        <p14:creationId xmlns:p14="http://schemas.microsoft.com/office/powerpoint/2010/main" val="26956903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18</a:t>
            </a:fld>
            <a:endParaRPr lang="fr-FR"/>
          </a:p>
        </p:txBody>
      </p:sp>
    </p:spTree>
    <p:extLst>
      <p:ext uri="{BB962C8B-B14F-4D97-AF65-F5344CB8AC3E}">
        <p14:creationId xmlns:p14="http://schemas.microsoft.com/office/powerpoint/2010/main" val="33381525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19</a:t>
            </a:fld>
            <a:endParaRPr lang="fr-FR"/>
          </a:p>
        </p:txBody>
      </p:sp>
    </p:spTree>
    <p:extLst>
      <p:ext uri="{BB962C8B-B14F-4D97-AF65-F5344CB8AC3E}">
        <p14:creationId xmlns:p14="http://schemas.microsoft.com/office/powerpoint/2010/main" val="29583514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20</a:t>
            </a:fld>
            <a:endParaRPr lang="fr-FR"/>
          </a:p>
        </p:txBody>
      </p:sp>
    </p:spTree>
    <p:extLst>
      <p:ext uri="{BB962C8B-B14F-4D97-AF65-F5344CB8AC3E}">
        <p14:creationId xmlns:p14="http://schemas.microsoft.com/office/powerpoint/2010/main" val="23091564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21</a:t>
            </a:fld>
            <a:endParaRPr lang="fr-FR"/>
          </a:p>
        </p:txBody>
      </p:sp>
    </p:spTree>
    <p:extLst>
      <p:ext uri="{BB962C8B-B14F-4D97-AF65-F5344CB8AC3E}">
        <p14:creationId xmlns:p14="http://schemas.microsoft.com/office/powerpoint/2010/main" val="536941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22</a:t>
            </a:fld>
            <a:endParaRPr lang="fr-FR"/>
          </a:p>
        </p:txBody>
      </p:sp>
    </p:spTree>
    <p:extLst>
      <p:ext uri="{BB962C8B-B14F-4D97-AF65-F5344CB8AC3E}">
        <p14:creationId xmlns:p14="http://schemas.microsoft.com/office/powerpoint/2010/main" val="837440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2852508-4F1E-4FA1-8414-332FFB092E33}"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66222124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B1A89B2-6B39-4F08-A5A5-C6605354916C}"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2942592081"/>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0272C01-66BC-4769-B683-BCA62C9BAFDA}"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57940123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3476D35-AEDF-4724-AB1F-3491A111B00D}"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169146750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3F20A81-3D87-4113-8DA0-B78D3ED246FA}" type="datetime1">
              <a:rPr lang="fr-FR" smtClean="0"/>
              <a:t>08/11/2020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63130559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C6FF7B6-FE09-4D70-AD93-81085FB2A464}" type="datetime1">
              <a:rPr lang="fr-FR" smtClean="0"/>
              <a:t>08/11/2020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406002162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9E60F29-8C54-4C49-9068-2E4136B55B51}" type="datetime1">
              <a:rPr lang="fr-FR" smtClean="0"/>
              <a:t>08/11/2020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179938154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D5A1340-9F4A-4DB3-8833-2E47E9BEB71F}"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80139363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5F2B611-C41B-4860-B058-D5B767AE2702}"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414162719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6B0BB3-69FE-45EA-B823-34A4265F00C4}"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71411713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010C00-AEBD-4FF6-827C-AA6E328EE72B}"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82598122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0">
              <a:schemeClr val="accent1">
                <a:lumMod val="45000"/>
                <a:lumOff val="55000"/>
              </a:schemeClr>
            </a:gs>
            <a:gs pos="74000">
              <a:schemeClr val="bg1">
                <a:lumMod val="50000"/>
              </a:schemeClr>
            </a:gs>
            <a:gs pos="88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A9B972-43F5-47B1-A6D8-8A02D8ABE284}" type="datetime1">
              <a:rPr lang="fr-FR" smtClean="0"/>
              <a:t>08/11/2020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46308F-2521-4B7C-A596-5F25DCCA9DAD}" type="slidenum">
              <a:rPr lang="fr-FR" smtClean="0"/>
              <a:t>‹N°›</a:t>
            </a:fld>
            <a:endParaRPr lang="fr-FR"/>
          </a:p>
        </p:txBody>
      </p:sp>
    </p:spTree>
    <p:extLst>
      <p:ext uri="{BB962C8B-B14F-4D97-AF65-F5344CB8AC3E}">
        <p14:creationId xmlns:p14="http://schemas.microsoft.com/office/powerpoint/2010/main" val="2789665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372336" y="1101346"/>
            <a:ext cx="9672051" cy="4720770"/>
          </a:xfrm>
          <a:prstGeom prst="rect">
            <a:avLst/>
          </a:prstGeom>
          <a:effectLst>
            <a:softEdge rad="127000"/>
          </a:effectLst>
        </p:spPr>
      </p:pic>
      <p:sp>
        <p:nvSpPr>
          <p:cNvPr id="9" name="Rectangle 8"/>
          <p:cNvSpPr/>
          <p:nvPr/>
        </p:nvSpPr>
        <p:spPr>
          <a:xfrm>
            <a:off x="1418277" y="2718346"/>
            <a:ext cx="9355446"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Photos prises au parfait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moment N° </a:t>
            </a:r>
            <a:r>
              <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2</a:t>
            </a:r>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3457444"/>
      </p:ext>
    </p:extLst>
  </p:cSld>
  <p:clrMapOvr>
    <a:masterClrMapping/>
  </p:clrMapOvr>
  <mc:AlternateContent xmlns:mc="http://schemas.openxmlformats.org/markup-compatibility/2006">
    <mc:Choice xmlns:p14="http://schemas.microsoft.com/office/powerpoint/2010/main" Requires="p14">
      <p:transition spd="slow" p14:dur="7000" advTm="9000">
        <p:wedge/>
        <p:sndAc>
          <p:stSnd loop="1">
            <p:snd r:embed="rId3" name="Le bon La brute Le truand - Ennio Morricone score BO.wav"/>
          </p:stSnd>
        </p:sndAc>
      </p:transition>
    </mc:Choice>
    <mc:Fallback>
      <p:transition spd="slow" advTm="9000">
        <p:wedge/>
        <p:sndAc>
          <p:stSnd loop="1">
            <p:snd r:embed="rId3" name="Le bon La brute Le truand - Ennio Morricone score B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p:cTn id="25"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9">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9">
                                            <p:txEl>
                                              <p:pRg st="1" end="1"/>
                                            </p:txEl>
                                          </p:spTgt>
                                        </p:tgtEl>
                                        <p:attrNameLst>
                                          <p:attrName>style.visibility</p:attrName>
                                        </p:attrNameLst>
                                      </p:cBhvr>
                                      <p:to>
                                        <p:strVal val="visible"/>
                                      </p:to>
                                    </p:set>
                                    <p:anim calcmode="lin" valueType="num">
                                      <p:cBhvr>
                                        <p:cTn id="34"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6"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474997" y="1136411"/>
            <a:ext cx="9466730" cy="4524315"/>
          </a:xfrm>
          <a:prstGeom prst="rect">
            <a:avLst/>
          </a:prstGeom>
        </p:spPr>
        <p:txBody>
          <a:bodyPr wrap="square">
            <a:spAutoFit/>
          </a:bodyPr>
          <a:lstStyle/>
          <a:p>
            <a:r>
              <a:rPr lang="fr-FR" sz="32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Pour réussir la photo parfaite, un photographe, en plus de pouvoir compter sur ses habiletés, doit être au bon endroit au bon moment. Vous ne nous croyez pas? Consultez cette série impressionnante de photos qui ont été prises au moment parfait. Il est clair, en effet, que la photo n’aurait pas eu le même impact si elle avait été prise la seconde d’après.</a:t>
            </a:r>
          </a:p>
        </p:txBody>
      </p:sp>
    </p:spTree>
    <p:extLst>
      <p:ext uri="{BB962C8B-B14F-4D97-AF65-F5344CB8AC3E}">
        <p14:creationId xmlns:p14="http://schemas.microsoft.com/office/powerpoint/2010/main" val="25315487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68388" y="1081534"/>
            <a:ext cx="7123825" cy="4740582"/>
          </a:xfrm>
          <a:prstGeom prst="rect">
            <a:avLst/>
          </a:prstGeom>
          <a:effectLst>
            <a:softEdge rad="127000"/>
          </a:effectLst>
        </p:spPr>
      </p:pic>
    </p:spTree>
    <p:extLst>
      <p:ext uri="{BB962C8B-B14F-4D97-AF65-F5344CB8AC3E}">
        <p14:creationId xmlns:p14="http://schemas.microsoft.com/office/powerpoint/2010/main" val="305551196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482787" y="1059392"/>
            <a:ext cx="5217459" cy="4731085"/>
          </a:xfrm>
          <a:prstGeom prst="rect">
            <a:avLst/>
          </a:prstGeom>
          <a:effectLst>
            <a:softEdge rad="127000"/>
          </a:effectLst>
        </p:spPr>
      </p:pic>
    </p:spTree>
    <p:extLst>
      <p:ext uri="{BB962C8B-B14F-4D97-AF65-F5344CB8AC3E}">
        <p14:creationId xmlns:p14="http://schemas.microsoft.com/office/powerpoint/2010/main" val="287020090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882587" y="1069489"/>
            <a:ext cx="8486833" cy="4752627"/>
          </a:xfrm>
          <a:prstGeom prst="rect">
            <a:avLst/>
          </a:prstGeom>
          <a:effectLst>
            <a:softEdge rad="127000"/>
          </a:effectLst>
        </p:spPr>
      </p:pic>
    </p:spTree>
    <p:extLst>
      <p:ext uri="{BB962C8B-B14F-4D97-AF65-F5344CB8AC3E}">
        <p14:creationId xmlns:p14="http://schemas.microsoft.com/office/powerpoint/2010/main" val="346284825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01153" y="1058484"/>
            <a:ext cx="7223968" cy="4763631"/>
          </a:xfrm>
          <a:prstGeom prst="rect">
            <a:avLst/>
          </a:prstGeom>
          <a:effectLst>
            <a:softEdge rad="127000"/>
          </a:effectLst>
        </p:spPr>
      </p:pic>
    </p:spTree>
    <p:extLst>
      <p:ext uri="{BB962C8B-B14F-4D97-AF65-F5344CB8AC3E}">
        <p14:creationId xmlns:p14="http://schemas.microsoft.com/office/powerpoint/2010/main" val="367788915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1613646" y="1101649"/>
            <a:ext cx="8915401" cy="4680585"/>
          </a:xfrm>
          <a:prstGeom prst="rect">
            <a:avLst/>
          </a:prstGeom>
          <a:effectLst>
            <a:softEdge rad="127000"/>
          </a:effectLst>
        </p:spPr>
      </p:pic>
    </p:spTree>
    <p:extLst>
      <p:ext uri="{BB962C8B-B14F-4D97-AF65-F5344CB8AC3E}">
        <p14:creationId xmlns:p14="http://schemas.microsoft.com/office/powerpoint/2010/main" val="337125019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718112" y="1112783"/>
            <a:ext cx="4755776" cy="4709333"/>
          </a:xfrm>
          <a:prstGeom prst="rect">
            <a:avLst/>
          </a:prstGeom>
          <a:effectLst>
            <a:softEdge rad="127000"/>
          </a:effectLst>
        </p:spPr>
      </p:pic>
    </p:spTree>
    <p:extLst>
      <p:ext uri="{BB962C8B-B14F-4D97-AF65-F5344CB8AC3E}">
        <p14:creationId xmlns:p14="http://schemas.microsoft.com/office/powerpoint/2010/main" val="83577475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173506" y="1075472"/>
            <a:ext cx="5849470" cy="4703452"/>
          </a:xfrm>
          <a:prstGeom prst="rect">
            <a:avLst/>
          </a:prstGeom>
          <a:effectLst>
            <a:softEdge rad="127000"/>
          </a:effectLst>
        </p:spPr>
      </p:pic>
    </p:spTree>
    <p:extLst>
      <p:ext uri="{BB962C8B-B14F-4D97-AF65-F5344CB8AC3E}">
        <p14:creationId xmlns:p14="http://schemas.microsoft.com/office/powerpoint/2010/main" val="2913502687"/>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35624" y="1082235"/>
            <a:ext cx="6989100" cy="4739881"/>
          </a:xfrm>
          <a:prstGeom prst="rect">
            <a:avLst/>
          </a:prstGeom>
          <a:effectLst>
            <a:softEdge rad="127000"/>
          </a:effectLst>
        </p:spPr>
      </p:pic>
    </p:spTree>
    <p:extLst>
      <p:ext uri="{BB962C8B-B14F-4D97-AF65-F5344CB8AC3E}">
        <p14:creationId xmlns:p14="http://schemas.microsoft.com/office/powerpoint/2010/main" val="186813402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891118" y="1081674"/>
            <a:ext cx="6472284" cy="4740442"/>
          </a:xfrm>
          <a:prstGeom prst="rect">
            <a:avLst/>
          </a:prstGeom>
          <a:effectLst>
            <a:softEdge rad="127000"/>
          </a:effectLst>
        </p:spPr>
      </p:pic>
    </p:spTree>
    <p:extLst>
      <p:ext uri="{BB962C8B-B14F-4D97-AF65-F5344CB8AC3E}">
        <p14:creationId xmlns:p14="http://schemas.microsoft.com/office/powerpoint/2010/main" val="4102305031"/>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4038600" y="1075765"/>
            <a:ext cx="4203410" cy="4746351"/>
          </a:xfrm>
          <a:prstGeom prst="rect">
            <a:avLst/>
          </a:prstGeom>
          <a:effectLst>
            <a:softEdge rad="127000"/>
          </a:effectLst>
        </p:spPr>
      </p:pic>
    </p:spTree>
    <p:extLst>
      <p:ext uri="{BB962C8B-B14F-4D97-AF65-F5344CB8AC3E}">
        <p14:creationId xmlns:p14="http://schemas.microsoft.com/office/powerpoint/2010/main" val="138273533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871787" y="1119187"/>
            <a:ext cx="6448425" cy="4619625"/>
          </a:xfrm>
          <a:prstGeom prst="rect">
            <a:avLst/>
          </a:prstGeom>
          <a:effectLst>
            <a:softEdge rad="127000"/>
          </a:effectLst>
        </p:spPr>
      </p:pic>
    </p:spTree>
    <p:extLst>
      <p:ext uri="{BB962C8B-B14F-4D97-AF65-F5344CB8AC3E}">
        <p14:creationId xmlns:p14="http://schemas.microsoft.com/office/powerpoint/2010/main" val="1891066886"/>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309854" y="1075765"/>
            <a:ext cx="7636455" cy="4746351"/>
          </a:xfrm>
          <a:prstGeom prst="rect">
            <a:avLst/>
          </a:prstGeom>
          <a:effectLst>
            <a:softEdge rad="127000"/>
          </a:effectLst>
        </p:spPr>
      </p:pic>
    </p:spTree>
    <p:extLst>
      <p:ext uri="{BB962C8B-B14F-4D97-AF65-F5344CB8AC3E}">
        <p14:creationId xmlns:p14="http://schemas.microsoft.com/office/powerpoint/2010/main" val="331005171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675965" y="1071248"/>
            <a:ext cx="6891369" cy="4750868"/>
          </a:xfrm>
          <a:prstGeom prst="rect">
            <a:avLst/>
          </a:prstGeom>
          <a:effectLst>
            <a:softEdge rad="127000"/>
          </a:effectLst>
        </p:spPr>
      </p:pic>
    </p:spTree>
    <p:extLst>
      <p:ext uri="{BB962C8B-B14F-4D97-AF65-F5344CB8AC3E}">
        <p14:creationId xmlns:p14="http://schemas.microsoft.com/office/powerpoint/2010/main" val="191738106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41494" y="1066973"/>
            <a:ext cx="7059706" cy="4757279"/>
          </a:xfrm>
          <a:prstGeom prst="rect">
            <a:avLst/>
          </a:prstGeom>
          <a:effectLst>
            <a:softEdge rad="127000"/>
          </a:effectLst>
        </p:spPr>
      </p:pic>
    </p:spTree>
    <p:extLst>
      <p:ext uri="{BB962C8B-B14F-4D97-AF65-F5344CB8AC3E}">
        <p14:creationId xmlns:p14="http://schemas.microsoft.com/office/powerpoint/2010/main" val="108243634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3039035" y="1075136"/>
            <a:ext cx="6164907" cy="4746979"/>
          </a:xfrm>
          <a:prstGeom prst="rect">
            <a:avLst/>
          </a:prstGeom>
          <a:effectLst>
            <a:softEdge rad="127000"/>
          </a:effectLst>
        </p:spPr>
      </p:pic>
    </p:spTree>
    <p:extLst>
      <p:ext uri="{BB962C8B-B14F-4D97-AF65-F5344CB8AC3E}">
        <p14:creationId xmlns:p14="http://schemas.microsoft.com/office/powerpoint/2010/main" val="254044602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087291" y="1075765"/>
            <a:ext cx="8085354" cy="4746351"/>
          </a:xfrm>
          <a:prstGeom prst="rect">
            <a:avLst/>
          </a:prstGeom>
          <a:effectLst>
            <a:softEdge rad="127000"/>
          </a:effectLst>
        </p:spPr>
      </p:pic>
    </p:spTree>
    <p:extLst>
      <p:ext uri="{BB962C8B-B14F-4D97-AF65-F5344CB8AC3E}">
        <p14:creationId xmlns:p14="http://schemas.microsoft.com/office/powerpoint/2010/main" val="51954615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68387" y="1090040"/>
            <a:ext cx="7136901" cy="4732076"/>
          </a:xfrm>
          <a:prstGeom prst="rect">
            <a:avLst/>
          </a:prstGeom>
          <a:effectLst>
            <a:softEdge rad="127000"/>
          </a:effectLst>
        </p:spPr>
      </p:pic>
    </p:spTree>
    <p:extLst>
      <p:ext uri="{BB962C8B-B14F-4D97-AF65-F5344CB8AC3E}">
        <p14:creationId xmlns:p14="http://schemas.microsoft.com/office/powerpoint/2010/main" val="89459155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28048" y="1054690"/>
            <a:ext cx="7164164" cy="4767426"/>
          </a:xfrm>
          <a:prstGeom prst="rect">
            <a:avLst/>
          </a:prstGeom>
          <a:effectLst>
            <a:softEdge rad="127000"/>
          </a:effectLst>
        </p:spPr>
      </p:pic>
    </p:spTree>
    <p:extLst>
      <p:ext uri="{BB962C8B-B14F-4D97-AF65-F5344CB8AC3E}">
        <p14:creationId xmlns:p14="http://schemas.microsoft.com/office/powerpoint/2010/main" val="1921359607"/>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69509" y="1076459"/>
            <a:ext cx="7052982" cy="4705081"/>
          </a:xfrm>
          <a:prstGeom prst="rect">
            <a:avLst/>
          </a:prstGeom>
          <a:effectLst>
            <a:softEdge rad="127000"/>
          </a:effectLst>
        </p:spPr>
      </p:pic>
    </p:spTree>
    <p:extLst>
      <p:ext uri="{BB962C8B-B14F-4D97-AF65-F5344CB8AC3E}">
        <p14:creationId xmlns:p14="http://schemas.microsoft.com/office/powerpoint/2010/main" val="364281810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95400" y="1075587"/>
            <a:ext cx="9650506" cy="4706825"/>
          </a:xfrm>
          <a:prstGeom prst="rect">
            <a:avLst/>
          </a:prstGeom>
          <a:effectLst>
            <a:softEdge rad="127000"/>
          </a:effectLst>
        </p:spPr>
      </p:pic>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sp>
        <p:nvSpPr>
          <p:cNvPr id="9" name="Rectangle 8"/>
          <p:cNvSpPr/>
          <p:nvPr/>
        </p:nvSpPr>
        <p:spPr>
          <a:xfrm>
            <a:off x="1418277" y="2718346"/>
            <a:ext cx="9355446" cy="2585323"/>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Photos prises au parfait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moment  </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62585703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9">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9">
                                            <p:txEl>
                                              <p:pRg st="2" end="2"/>
                                            </p:txEl>
                                          </p:spTgt>
                                        </p:tgtEl>
                                        <p:attrNameLst>
                                          <p:attrName>ppt_w</p:attrName>
                                        </p:attrNameLst>
                                      </p:cBhvr>
                                    </p:anim>
                                    <p:anim by="(#ppt_w*0.50)" calcmode="lin" valueType="num">
                                      <p:cBhvr>
                                        <p:cTn id="37" dur="500" decel="50000" autoRev="1" fill="hold">
                                          <p:stCondLst>
                                            <p:cond delay="0"/>
                                          </p:stCondLst>
                                        </p:cTn>
                                        <p:tgtEl>
                                          <p:spTgt spid="9">
                                            <p:txEl>
                                              <p:pRg st="2" end="2"/>
                                            </p:txEl>
                                          </p:spTgt>
                                        </p:tgtEl>
                                        <p:attrNameLst>
                                          <p:attrName>ppt_x</p:attrName>
                                        </p:attrNameLst>
                                      </p:cBhvr>
                                    </p:anim>
                                    <p:anim from="(-#ppt_h/2)" to="(#ppt_y)" calcmode="lin" valueType="num">
                                      <p:cBhvr>
                                        <p:cTn id="38" dur="1000" fill="hold">
                                          <p:stCondLst>
                                            <p:cond delay="0"/>
                                          </p:stCondLst>
                                        </p:cTn>
                                        <p:tgtEl>
                                          <p:spTgt spid="9">
                                            <p:txEl>
                                              <p:pRg st="2" end="2"/>
                                            </p:txEl>
                                          </p:spTgt>
                                        </p:tgtEl>
                                        <p:attrNameLst>
                                          <p:attrName>ppt_y</p:attrName>
                                        </p:attrNameLst>
                                      </p:cBhvr>
                                    </p:anim>
                                    <p:animRot by="21600000">
                                      <p:cBhvr>
                                        <p:cTn id="39"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221</Words>
  <Application>Microsoft Office PowerPoint</Application>
  <PresentationFormat>Grand écran</PresentationFormat>
  <Paragraphs>94</Paragraphs>
  <Slides>22</Slides>
  <Notes>22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22</vt:i4>
      </vt:variant>
    </vt:vector>
  </HeadingPairs>
  <TitlesOfParts>
    <vt:vector size="27"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2020-11-07T17:11:44Z</dcterms:created>
  <dcterms:modified xsi:type="dcterms:W3CDTF">2020-11-08T09:13:04Z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