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NWB1fB2Cb58Qn3Iys4VKg==" hashData="nu2a9P2/09I47ROABFFnjsgUUMGC0bVykp2lpZL4eSwNDtmczJdxxR0vdmALlY2ntzoT20bMDdHcivn0yRVPpA=="/>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8E4AB7-8AFC-4063-AC20-852B57E24AC6}" type="datetimeFigureOut">
              <a:rPr lang="fr-FR" smtClean="0"/>
              <a:t>30/11/2020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5F189E-6330-4D03-B89F-EA2923F6E4D0}" type="slidenum">
              <a:rPr lang="fr-FR" smtClean="0"/>
              <a:t>‹N°›</a:t>
            </a:fld>
            <a:endParaRPr lang="fr-FR"/>
          </a:p>
        </p:txBody>
      </p:sp>
    </p:spTree>
    <p:extLst>
      <p:ext uri="{BB962C8B-B14F-4D97-AF65-F5344CB8AC3E}">
        <p14:creationId xmlns:p14="http://schemas.microsoft.com/office/powerpoint/2010/main" val="28606316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a:t>
            </a:fld>
            <a:endParaRPr lang="fr-FR"/>
          </a:p>
        </p:txBody>
      </p:sp>
    </p:spTree>
    <p:extLst>
      <p:ext uri="{BB962C8B-B14F-4D97-AF65-F5344CB8AC3E}">
        <p14:creationId xmlns:p14="http://schemas.microsoft.com/office/powerpoint/2010/main" val="2661646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2</a:t>
            </a:fld>
            <a:endParaRPr lang="fr-FR"/>
          </a:p>
        </p:txBody>
      </p:sp>
    </p:spTree>
    <p:extLst>
      <p:ext uri="{BB962C8B-B14F-4D97-AF65-F5344CB8AC3E}">
        <p14:creationId xmlns:p14="http://schemas.microsoft.com/office/powerpoint/2010/main" val="2189499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3</a:t>
            </a:fld>
            <a:endParaRPr lang="fr-FR"/>
          </a:p>
        </p:txBody>
      </p:sp>
    </p:spTree>
    <p:extLst>
      <p:ext uri="{BB962C8B-B14F-4D97-AF65-F5344CB8AC3E}">
        <p14:creationId xmlns:p14="http://schemas.microsoft.com/office/powerpoint/2010/main" val="544619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4</a:t>
            </a:fld>
            <a:endParaRPr lang="fr-FR"/>
          </a:p>
        </p:txBody>
      </p:sp>
    </p:spTree>
    <p:extLst>
      <p:ext uri="{BB962C8B-B14F-4D97-AF65-F5344CB8AC3E}">
        <p14:creationId xmlns:p14="http://schemas.microsoft.com/office/powerpoint/2010/main" val="38806172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5</a:t>
            </a:fld>
            <a:endParaRPr lang="fr-FR"/>
          </a:p>
        </p:txBody>
      </p:sp>
    </p:spTree>
    <p:extLst>
      <p:ext uri="{BB962C8B-B14F-4D97-AF65-F5344CB8AC3E}">
        <p14:creationId xmlns:p14="http://schemas.microsoft.com/office/powerpoint/2010/main" val="2728760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6</a:t>
            </a:fld>
            <a:endParaRPr lang="fr-FR"/>
          </a:p>
        </p:txBody>
      </p:sp>
    </p:spTree>
    <p:extLst>
      <p:ext uri="{BB962C8B-B14F-4D97-AF65-F5344CB8AC3E}">
        <p14:creationId xmlns:p14="http://schemas.microsoft.com/office/powerpoint/2010/main" val="2108021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7</a:t>
            </a:fld>
            <a:endParaRPr lang="fr-FR"/>
          </a:p>
        </p:txBody>
      </p:sp>
    </p:spTree>
    <p:extLst>
      <p:ext uri="{BB962C8B-B14F-4D97-AF65-F5344CB8AC3E}">
        <p14:creationId xmlns:p14="http://schemas.microsoft.com/office/powerpoint/2010/main" val="15850827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8</a:t>
            </a:fld>
            <a:endParaRPr lang="fr-FR"/>
          </a:p>
        </p:txBody>
      </p:sp>
    </p:spTree>
    <p:extLst>
      <p:ext uri="{BB962C8B-B14F-4D97-AF65-F5344CB8AC3E}">
        <p14:creationId xmlns:p14="http://schemas.microsoft.com/office/powerpoint/2010/main" val="1149544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9</a:t>
            </a:fld>
            <a:endParaRPr lang="fr-FR"/>
          </a:p>
        </p:txBody>
      </p:sp>
    </p:spTree>
    <p:extLst>
      <p:ext uri="{BB962C8B-B14F-4D97-AF65-F5344CB8AC3E}">
        <p14:creationId xmlns:p14="http://schemas.microsoft.com/office/powerpoint/2010/main" val="3798193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10</a:t>
            </a:fld>
            <a:endParaRPr lang="fr-FR"/>
          </a:p>
        </p:txBody>
      </p:sp>
    </p:spTree>
    <p:extLst>
      <p:ext uri="{BB962C8B-B14F-4D97-AF65-F5344CB8AC3E}">
        <p14:creationId xmlns:p14="http://schemas.microsoft.com/office/powerpoint/2010/main" val="1837972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11</a:t>
            </a:fld>
            <a:endParaRPr lang="fr-FR"/>
          </a:p>
        </p:txBody>
      </p:sp>
    </p:spTree>
    <p:extLst>
      <p:ext uri="{BB962C8B-B14F-4D97-AF65-F5344CB8AC3E}">
        <p14:creationId xmlns:p14="http://schemas.microsoft.com/office/powerpoint/2010/main" val="8095569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12</a:t>
            </a:fld>
            <a:endParaRPr lang="fr-FR"/>
          </a:p>
        </p:txBody>
      </p:sp>
    </p:spTree>
    <p:extLst>
      <p:ext uri="{BB962C8B-B14F-4D97-AF65-F5344CB8AC3E}">
        <p14:creationId xmlns:p14="http://schemas.microsoft.com/office/powerpoint/2010/main" val="1608715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13</a:t>
            </a:fld>
            <a:endParaRPr lang="fr-FR"/>
          </a:p>
        </p:txBody>
      </p:sp>
    </p:spTree>
    <p:extLst>
      <p:ext uri="{BB962C8B-B14F-4D97-AF65-F5344CB8AC3E}">
        <p14:creationId xmlns:p14="http://schemas.microsoft.com/office/powerpoint/2010/main" val="2213793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14</a:t>
            </a:fld>
            <a:endParaRPr lang="fr-FR"/>
          </a:p>
        </p:txBody>
      </p:sp>
    </p:spTree>
    <p:extLst>
      <p:ext uri="{BB962C8B-B14F-4D97-AF65-F5344CB8AC3E}">
        <p14:creationId xmlns:p14="http://schemas.microsoft.com/office/powerpoint/2010/main" val="1785815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15</a:t>
            </a:fld>
            <a:endParaRPr lang="fr-FR"/>
          </a:p>
        </p:txBody>
      </p:sp>
    </p:spTree>
    <p:extLst>
      <p:ext uri="{BB962C8B-B14F-4D97-AF65-F5344CB8AC3E}">
        <p14:creationId xmlns:p14="http://schemas.microsoft.com/office/powerpoint/2010/main" val="1358952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16</a:t>
            </a:fld>
            <a:endParaRPr lang="fr-FR"/>
          </a:p>
        </p:txBody>
      </p:sp>
    </p:spTree>
    <p:extLst>
      <p:ext uri="{BB962C8B-B14F-4D97-AF65-F5344CB8AC3E}">
        <p14:creationId xmlns:p14="http://schemas.microsoft.com/office/powerpoint/2010/main" val="38533635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17</a:t>
            </a:fld>
            <a:endParaRPr lang="fr-FR"/>
          </a:p>
        </p:txBody>
      </p:sp>
    </p:spTree>
    <p:extLst>
      <p:ext uri="{BB962C8B-B14F-4D97-AF65-F5344CB8AC3E}">
        <p14:creationId xmlns:p14="http://schemas.microsoft.com/office/powerpoint/2010/main" val="29426733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5F189E-6330-4D03-B89F-EA2923F6E4D0}" type="slidenum">
              <a:rPr lang="fr-FR" smtClean="0"/>
              <a:t>18</a:t>
            </a:fld>
            <a:endParaRPr lang="fr-FR"/>
          </a:p>
        </p:txBody>
      </p:sp>
    </p:spTree>
    <p:extLst>
      <p:ext uri="{BB962C8B-B14F-4D97-AF65-F5344CB8AC3E}">
        <p14:creationId xmlns:p14="http://schemas.microsoft.com/office/powerpoint/2010/main" val="1477479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F03CC73-9B33-48B7-A7D1-E9F789427156}" type="datetime1">
              <a:rPr lang="fr-FR" smtClean="0"/>
              <a:t>30/11/2020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399598130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93D7B1A-222B-413F-85E7-7404A407FE99}" type="datetime1">
              <a:rPr lang="fr-FR" smtClean="0"/>
              <a:t>30/11/2020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284630943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784D86D-D50F-4D69-8774-B155812B7041}" type="datetime1">
              <a:rPr lang="fr-FR" smtClean="0"/>
              <a:t>30/11/2020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423129392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80C2E4-60A4-404E-9DDC-C7B3C37903B7}" type="datetime1">
              <a:rPr lang="fr-FR" smtClean="0"/>
              <a:t>30/11/2020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37365869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EADBF19-A860-47C8-AEE9-B2A9FEB677F7}" type="datetime1">
              <a:rPr lang="fr-FR" smtClean="0"/>
              <a:t>30/11/2020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103045161"/>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CBF9B7F-A5EC-4F7D-9276-77DAE2708165}" type="datetime1">
              <a:rPr lang="fr-FR" smtClean="0"/>
              <a:t>30/11/2020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248539088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56A6FE8-4049-40EB-B103-38E8690FB368}" type="datetime1">
              <a:rPr lang="fr-FR" smtClean="0"/>
              <a:t>30/11/2020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62168319"/>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86DF16E-13D8-4038-82F4-C49F6A85272F}" type="datetime1">
              <a:rPr lang="fr-FR" smtClean="0"/>
              <a:t>30/11/2020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344472517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871E318-10CB-47A7-AE5A-7549E138DE15}" type="datetime1">
              <a:rPr lang="fr-FR" smtClean="0"/>
              <a:t>30/11/2020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1157876406"/>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3302822-AF2A-41F0-A6B8-72C78C29DE10}" type="datetime1">
              <a:rPr lang="fr-FR" smtClean="0"/>
              <a:t>30/11/2020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49026242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A59A15F-400B-4E80-B46B-DD02242C005F}" type="datetime1">
              <a:rPr lang="fr-FR" smtClean="0"/>
              <a:t>30/11/2020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4540981-053C-4C96-9209-B5EF5473846C}" type="slidenum">
              <a:rPr lang="fr-FR" smtClean="0"/>
              <a:t>‹N°›</a:t>
            </a:fld>
            <a:endParaRPr lang="fr-FR"/>
          </a:p>
        </p:txBody>
      </p:sp>
    </p:spTree>
    <p:extLst>
      <p:ext uri="{BB962C8B-B14F-4D97-AF65-F5344CB8AC3E}">
        <p14:creationId xmlns:p14="http://schemas.microsoft.com/office/powerpoint/2010/main" val="423465211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2000">
              <a:srgbClr val="7030A0"/>
            </a:gs>
            <a:gs pos="100000">
              <a:srgbClr val="FFC000"/>
            </a:gs>
            <a:gs pos="83000">
              <a:srgbClr val="FFC000"/>
            </a:gs>
            <a:gs pos="77000">
              <a:schemeClr val="tx1"/>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C37644-5861-44AB-AE94-04E1166E6DD1}" type="datetime1">
              <a:rPr lang="fr-FR" smtClean="0"/>
              <a:t>30/11/2020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40981-053C-4C96-9209-B5EF5473846C}" type="slidenum">
              <a:rPr lang="fr-FR" smtClean="0"/>
              <a:t>‹N°›</a:t>
            </a:fld>
            <a:endParaRPr lang="fr-FR"/>
          </a:p>
        </p:txBody>
      </p:sp>
    </p:spTree>
    <p:extLst>
      <p:ext uri="{BB962C8B-B14F-4D97-AF65-F5344CB8AC3E}">
        <p14:creationId xmlns:p14="http://schemas.microsoft.com/office/powerpoint/2010/main" val="18031443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56360" y="1021080"/>
            <a:ext cx="9357359" cy="4692783"/>
          </a:xfrm>
          <a:prstGeom prst="rect">
            <a:avLst/>
          </a:prstGeom>
          <a:effectLst>
            <a:softEdge rad="127000"/>
          </a:effectLst>
        </p:spPr>
      </p:pic>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490365" y="2311351"/>
            <a:ext cx="9089348" cy="2308324"/>
          </a:xfrm>
          <a:prstGeom prst="rect">
            <a:avLst/>
          </a:prstGeom>
        </p:spPr>
        <p:txBody>
          <a:bodyPr wrap="none">
            <a:spAutoFit/>
          </a:bodyPr>
          <a:lstStyle/>
          <a:p>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Photos d</a:t>
            </a:r>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e </a:t>
            </a:r>
            <a:r>
              <a:rPr lang="fr-FR" sz="7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roux </a:t>
            </a:r>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du</a:t>
            </a:r>
          </a:p>
          <a:p>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monde entier  </a:t>
            </a:r>
            <a:endParaRPr lang="fr-FR" sz="7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434397528"/>
      </p:ext>
    </p:extLst>
  </p:cSld>
  <p:clrMapOvr>
    <a:masterClrMapping/>
  </p:clrMapOvr>
  <mc:AlternateContent xmlns:mc="http://schemas.openxmlformats.org/markup-compatibility/2006">
    <mc:Choice xmlns:p14="http://schemas.microsoft.com/office/powerpoint/2010/main" Requires="p14">
      <p:transition spd="slow" p14:dur="7500" advTm="15000">
        <p:wedge/>
        <p:sndAc>
          <p:stSnd loop="1">
            <p:snd r:embed="rId3" name="684 flute de pan.wav"/>
          </p:stSnd>
        </p:sndAc>
      </p:transition>
    </mc:Choice>
    <mc:Fallback>
      <p:transition spd="slow" advTm="15000">
        <p:wedge/>
        <p:sndAc>
          <p:stSnd loop="1">
            <p:snd r:embed="rId3" name="684 flute de p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3" name="Rectangle 2"/>
          <p:cNvSpPr/>
          <p:nvPr/>
        </p:nvSpPr>
        <p:spPr>
          <a:xfrm>
            <a:off x="1460830" y="609600"/>
            <a:ext cx="9270339" cy="4955203"/>
          </a:xfrm>
          <a:prstGeom prst="rect">
            <a:avLst/>
          </a:prstGeom>
        </p:spPr>
        <p:txBody>
          <a:bodyPr wrap="square">
            <a:spAutoFit/>
          </a:bodyPr>
          <a:lstStyle/>
          <a:p>
            <a:endParaRPr lang="fr-FR" sz="2800" b="1" dirty="0" smtClean="0">
              <a:solidFill>
                <a:schemeClr val="bg1"/>
              </a:solidFill>
              <a:latin typeface="Magneto" panose="04030805050802020D02" pitchFamily="82" charset="0"/>
            </a:endParaRPr>
          </a:p>
          <a:p>
            <a:r>
              <a:rPr lang="fr-FR" sz="2400" b="1" dirty="0" smtClean="0">
                <a:solidFill>
                  <a:schemeClr val="bg1"/>
                </a:solidFill>
                <a:latin typeface="Magneto" panose="04030805050802020D02" pitchFamily="82" charset="0"/>
              </a:rPr>
              <a:t>Seulement </a:t>
            </a:r>
            <a:r>
              <a:rPr lang="fr-FR" sz="2400" b="1" dirty="0">
                <a:solidFill>
                  <a:schemeClr val="bg1"/>
                </a:solidFill>
                <a:latin typeface="Magneto" panose="04030805050802020D02" pitchFamily="82" charset="0"/>
              </a:rPr>
              <a:t>1 à 2% de la population mondiale a les cheveux roux naturels, ce qui en fait un trait très unique qui peut devenir un argument de vente fascinant qui se démarque dans la foule, ou dans certains cas, provoquer des remarques parce qu'il est différent.</a:t>
            </a:r>
          </a:p>
          <a:p>
            <a:r>
              <a:rPr lang="fr-FR" sz="2400" b="1" dirty="0">
                <a:solidFill>
                  <a:schemeClr val="bg1"/>
                </a:solidFill>
                <a:latin typeface="Magneto" panose="04030805050802020D02" pitchFamily="82" charset="0"/>
              </a:rPr>
              <a:t>Si une couleur de cheveux peu commune est considérée comme une individualité plutôt qu'une bizarrerie, nous pouvons vivre dans un monde plus compréhensif car, après tout, le même ADN circule en chacun de nous au-delà des frontières, et en voici un témoignage. Au cours des sept dernières années</a:t>
            </a:r>
            <a:endParaRPr lang="fr-FR" sz="2400" b="1" dirty="0" smtClean="0">
              <a:solidFill>
                <a:schemeClr val="bg1"/>
              </a:solidFill>
              <a:latin typeface="Magneto" panose="04030805050802020D02" pitchFamily="82" charset="0"/>
            </a:endParaRPr>
          </a:p>
        </p:txBody>
      </p:sp>
    </p:spTree>
    <p:extLst>
      <p:ext uri="{BB962C8B-B14F-4D97-AF65-F5344CB8AC3E}">
        <p14:creationId xmlns:p14="http://schemas.microsoft.com/office/powerpoint/2010/main" val="263512353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6888" r="-1000" b="13111"/>
          <a:stretch/>
        </p:blipFill>
        <p:spPr>
          <a:xfrm>
            <a:off x="3787140" y="1065213"/>
            <a:ext cx="4472940" cy="4650086"/>
          </a:xfrm>
          <a:prstGeom prst="rect">
            <a:avLst/>
          </a:prstGeom>
          <a:effectLst>
            <a:softEdge rad="127000"/>
          </a:effectLst>
        </p:spPr>
      </p:pic>
    </p:spTree>
    <p:extLst>
      <p:ext uri="{BB962C8B-B14F-4D97-AF65-F5344CB8AC3E}">
        <p14:creationId xmlns:p14="http://schemas.microsoft.com/office/powerpoint/2010/main" val="383461713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5930" r="481"/>
          <a:stretch/>
        </p:blipFill>
        <p:spPr>
          <a:xfrm>
            <a:off x="4221480" y="1023528"/>
            <a:ext cx="3749040" cy="4689024"/>
          </a:xfrm>
          <a:prstGeom prst="rect">
            <a:avLst/>
          </a:prstGeom>
          <a:effectLst>
            <a:softEdge rad="127000"/>
          </a:effectLst>
        </p:spPr>
      </p:pic>
    </p:spTree>
    <p:extLst>
      <p:ext uri="{BB962C8B-B14F-4D97-AF65-F5344CB8AC3E}">
        <p14:creationId xmlns:p14="http://schemas.microsoft.com/office/powerpoint/2010/main" val="147918310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18160" y="167956"/>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9196"/>
          <a:stretch/>
        </p:blipFill>
        <p:spPr>
          <a:xfrm>
            <a:off x="3810000" y="1051244"/>
            <a:ext cx="4602480" cy="4633592"/>
          </a:xfrm>
          <a:prstGeom prst="rect">
            <a:avLst/>
          </a:prstGeom>
          <a:effectLst>
            <a:softEdge rad="127000"/>
          </a:effectLst>
        </p:spPr>
      </p:pic>
    </p:spTree>
    <p:extLst>
      <p:ext uri="{BB962C8B-B14F-4D97-AF65-F5344CB8AC3E}">
        <p14:creationId xmlns:p14="http://schemas.microsoft.com/office/powerpoint/2010/main" val="822362030"/>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6444" b="14889"/>
          <a:stretch/>
        </p:blipFill>
        <p:spPr>
          <a:xfrm>
            <a:off x="3810000" y="1066800"/>
            <a:ext cx="4572000" cy="4644238"/>
          </a:xfrm>
          <a:prstGeom prst="rect">
            <a:avLst/>
          </a:prstGeom>
          <a:effectLst>
            <a:softEdge rad="127000"/>
          </a:effectLst>
        </p:spPr>
      </p:pic>
    </p:spTree>
    <p:extLst>
      <p:ext uri="{BB962C8B-B14F-4D97-AF65-F5344CB8AC3E}">
        <p14:creationId xmlns:p14="http://schemas.microsoft.com/office/powerpoint/2010/main" val="28754636"/>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666" t="20657" r="-76" b="10897"/>
          <a:stretch/>
        </p:blipFill>
        <p:spPr>
          <a:xfrm>
            <a:off x="4038600" y="990600"/>
            <a:ext cx="4602480" cy="4693920"/>
          </a:xfrm>
          <a:prstGeom prst="rect">
            <a:avLst/>
          </a:prstGeom>
          <a:effectLst>
            <a:softEdge rad="127000"/>
          </a:effectLst>
        </p:spPr>
      </p:pic>
    </p:spTree>
    <p:extLst>
      <p:ext uri="{BB962C8B-B14F-4D97-AF65-F5344CB8AC3E}">
        <p14:creationId xmlns:p14="http://schemas.microsoft.com/office/powerpoint/2010/main" val="301617694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a:srcRect t="14667" b="10222"/>
          <a:stretch/>
        </p:blipFill>
        <p:spPr>
          <a:xfrm>
            <a:off x="3810000" y="1005840"/>
            <a:ext cx="4831080" cy="4704690"/>
          </a:xfrm>
          <a:prstGeom prst="rect">
            <a:avLst/>
          </a:prstGeom>
          <a:effectLst>
            <a:softEdge rad="127000"/>
          </a:effectLst>
        </p:spPr>
      </p:pic>
    </p:spTree>
    <p:extLst>
      <p:ext uri="{BB962C8B-B14F-4D97-AF65-F5344CB8AC3E}">
        <p14:creationId xmlns:p14="http://schemas.microsoft.com/office/powerpoint/2010/main" val="352579802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5280" r="333" b="7158"/>
          <a:stretch/>
        </p:blipFill>
        <p:spPr>
          <a:xfrm>
            <a:off x="3817620" y="1066800"/>
            <a:ext cx="4556760" cy="4602480"/>
          </a:xfrm>
          <a:prstGeom prst="rect">
            <a:avLst/>
          </a:prstGeom>
          <a:effectLst>
            <a:softEdge rad="127000"/>
          </a:effectLst>
        </p:spPr>
      </p:pic>
    </p:spTree>
    <p:extLst>
      <p:ext uri="{BB962C8B-B14F-4D97-AF65-F5344CB8AC3E}">
        <p14:creationId xmlns:p14="http://schemas.microsoft.com/office/powerpoint/2010/main" val="1382683947"/>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1766" r="-490" b="12744"/>
          <a:stretch/>
        </p:blipFill>
        <p:spPr>
          <a:xfrm>
            <a:off x="3644153" y="1024866"/>
            <a:ext cx="4948517" cy="4686306"/>
          </a:xfrm>
          <a:prstGeom prst="rect">
            <a:avLst/>
          </a:prstGeom>
          <a:effectLst>
            <a:softEdge rad="127000"/>
          </a:effectLst>
        </p:spPr>
      </p:pic>
    </p:spTree>
    <p:extLst>
      <p:ext uri="{BB962C8B-B14F-4D97-AF65-F5344CB8AC3E}">
        <p14:creationId xmlns:p14="http://schemas.microsoft.com/office/powerpoint/2010/main" val="2045912307"/>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2940" r="98" b="13138"/>
          <a:stretch/>
        </p:blipFill>
        <p:spPr>
          <a:xfrm>
            <a:off x="3469341" y="1048872"/>
            <a:ext cx="5202403" cy="4706470"/>
          </a:xfrm>
          <a:prstGeom prst="rect">
            <a:avLst/>
          </a:prstGeom>
          <a:effectLst>
            <a:softEdge rad="127000"/>
          </a:effectLst>
        </p:spPr>
      </p:pic>
    </p:spTree>
    <p:extLst>
      <p:ext uri="{BB962C8B-B14F-4D97-AF65-F5344CB8AC3E}">
        <p14:creationId xmlns:p14="http://schemas.microsoft.com/office/powerpoint/2010/main" val="413956504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19804" r="392" b="11569"/>
          <a:stretch/>
        </p:blipFill>
        <p:spPr>
          <a:xfrm>
            <a:off x="3818964" y="1054882"/>
            <a:ext cx="4554071" cy="4706471"/>
          </a:xfrm>
          <a:prstGeom prst="rect">
            <a:avLst/>
          </a:prstGeom>
          <a:effectLst>
            <a:softEdge rad="127000"/>
          </a:effectLst>
        </p:spPr>
      </p:pic>
    </p:spTree>
    <p:extLst>
      <p:ext uri="{BB962C8B-B14F-4D97-AF65-F5344CB8AC3E}">
        <p14:creationId xmlns:p14="http://schemas.microsoft.com/office/powerpoint/2010/main" val="203645898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4706" r="-196" b="14313"/>
          <a:stretch/>
        </p:blipFill>
        <p:spPr>
          <a:xfrm>
            <a:off x="3810001" y="1008529"/>
            <a:ext cx="4446494" cy="4724944"/>
          </a:xfrm>
          <a:prstGeom prst="rect">
            <a:avLst/>
          </a:prstGeom>
          <a:effectLst>
            <a:softEdge rad="127000"/>
          </a:effectLst>
        </p:spPr>
      </p:pic>
    </p:spTree>
    <p:extLst>
      <p:ext uri="{BB962C8B-B14F-4D97-AF65-F5344CB8AC3E}">
        <p14:creationId xmlns:p14="http://schemas.microsoft.com/office/powerpoint/2010/main" val="200977960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23726" r="354" b="16667"/>
          <a:stretch/>
        </p:blipFill>
        <p:spPr>
          <a:xfrm>
            <a:off x="3497871" y="1044291"/>
            <a:ext cx="5196258" cy="4666130"/>
          </a:xfrm>
          <a:prstGeom prst="rect">
            <a:avLst/>
          </a:prstGeom>
          <a:effectLst>
            <a:softEdge rad="127000"/>
          </a:effectLst>
        </p:spPr>
      </p:pic>
    </p:spTree>
    <p:extLst>
      <p:ext uri="{BB962C8B-B14F-4D97-AF65-F5344CB8AC3E}">
        <p14:creationId xmlns:p14="http://schemas.microsoft.com/office/powerpoint/2010/main" val="1168600215"/>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8236" r="-235" b="14313"/>
          <a:stretch/>
        </p:blipFill>
        <p:spPr>
          <a:xfrm>
            <a:off x="3810000" y="1055145"/>
            <a:ext cx="4579234" cy="4625789"/>
          </a:xfrm>
          <a:prstGeom prst="rect">
            <a:avLst/>
          </a:prstGeom>
          <a:effectLst>
            <a:softEdge rad="127000"/>
          </a:effectLst>
        </p:spPr>
      </p:pic>
    </p:spTree>
    <p:extLst>
      <p:ext uri="{BB962C8B-B14F-4D97-AF65-F5344CB8AC3E}">
        <p14:creationId xmlns:p14="http://schemas.microsoft.com/office/powerpoint/2010/main" val="2560217908"/>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17255" r="-195" b="15097"/>
          <a:stretch/>
        </p:blipFill>
        <p:spPr>
          <a:xfrm>
            <a:off x="3805517" y="1048422"/>
            <a:ext cx="4580965" cy="4639236"/>
          </a:xfrm>
          <a:prstGeom prst="rect">
            <a:avLst/>
          </a:prstGeom>
          <a:effectLst>
            <a:softEdge rad="127000"/>
          </a:effectLst>
        </p:spPr>
      </p:pic>
    </p:spTree>
    <p:extLst>
      <p:ext uri="{BB962C8B-B14F-4D97-AF65-F5344CB8AC3E}">
        <p14:creationId xmlns:p14="http://schemas.microsoft.com/office/powerpoint/2010/main" val="1126149422"/>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4902" r="-529" b="16275"/>
          <a:stretch/>
        </p:blipFill>
        <p:spPr>
          <a:xfrm>
            <a:off x="3811730" y="1021976"/>
            <a:ext cx="4592682" cy="4719918"/>
          </a:xfrm>
          <a:prstGeom prst="rect">
            <a:avLst/>
          </a:prstGeom>
          <a:effectLst>
            <a:softEdge rad="127000"/>
          </a:effectLst>
        </p:spPr>
      </p:pic>
    </p:spTree>
    <p:extLst>
      <p:ext uri="{BB962C8B-B14F-4D97-AF65-F5344CB8AC3E}">
        <p14:creationId xmlns:p14="http://schemas.microsoft.com/office/powerpoint/2010/main" val="4064034314"/>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83920" y="609600"/>
            <a:ext cx="10241280" cy="5516880"/>
          </a:xfrm>
          <a:prstGeom prst="roundRect">
            <a:avLst/>
          </a:prstGeom>
          <a:noFill/>
          <a:ln w="825500">
            <a:gradFill flip="none" rotWithShape="1">
              <a:gsLst>
                <a:gs pos="0">
                  <a:schemeClr val="accent1">
                    <a:lumMod val="5000"/>
                    <a:lumOff val="95000"/>
                  </a:schemeClr>
                </a:gs>
                <a:gs pos="74000">
                  <a:srgbClr val="FFC000"/>
                </a:gs>
                <a:gs pos="94000">
                  <a:schemeClr val="accent6">
                    <a:lumMod val="50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044882"/>
            <a:ext cx="2743200" cy="365125"/>
          </a:xfrm>
        </p:spPr>
        <p:txBody>
          <a:bodyPr/>
          <a:lstStyle/>
          <a:p>
            <a:fld id="{01078EEC-DD97-4D4A-9951-B63AE4B35210}" type="datetime1">
              <a:rPr lang="fr-FR" sz="2000" b="1" smtClean="0">
                <a:solidFill>
                  <a:schemeClr val="bg1"/>
                </a:solidFill>
                <a:latin typeface="Magneto" panose="04030805050802020D02" pitchFamily="82" charset="0"/>
              </a:rPr>
              <a:t>30/11/2020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4883"/>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356360" y="1021080"/>
            <a:ext cx="9357359" cy="4692783"/>
          </a:xfrm>
          <a:prstGeom prst="rect">
            <a:avLst/>
          </a:prstGeom>
          <a:effectLst>
            <a:softEdge rad="127000"/>
          </a:effectLst>
        </p:spPr>
      </p:pic>
      <p:sp>
        <p:nvSpPr>
          <p:cNvPr id="7" name="Espace réservé du numéro de diapositive 6"/>
          <p:cNvSpPr>
            <a:spLocks noGrp="1"/>
          </p:cNvSpPr>
          <p:nvPr>
            <p:ph type="sldNum" sz="quarter" idx="12"/>
          </p:nvPr>
        </p:nvSpPr>
        <p:spPr>
          <a:xfrm>
            <a:off x="8153400" y="6044881"/>
            <a:ext cx="2743200" cy="365125"/>
          </a:xfrm>
        </p:spPr>
        <p:txBody>
          <a:bodyPr/>
          <a:lstStyle/>
          <a:p>
            <a:fld id="{64540981-053C-4C96-9209-B5EF5473846C}" type="slidenum">
              <a:rPr lang="fr-FR" sz="2000" b="1" smtClean="0">
                <a:solidFill>
                  <a:schemeClr val="bg1"/>
                </a:solidFill>
                <a:latin typeface="Magneto" panose="04030805050802020D02" pitchFamily="82" charset="0"/>
              </a:rPr>
              <a:t>18</a:t>
            </a:fld>
            <a:endParaRPr lang="fr-FR" sz="2000" b="1" dirty="0">
              <a:solidFill>
                <a:schemeClr val="bg1"/>
              </a:solidFill>
              <a:latin typeface="Magneto" panose="04030805050802020D02" pitchFamily="82" charset="0"/>
            </a:endParaRPr>
          </a:p>
        </p:txBody>
      </p:sp>
      <p:sp>
        <p:nvSpPr>
          <p:cNvPr id="8" name="Rectangle 7"/>
          <p:cNvSpPr/>
          <p:nvPr/>
        </p:nvSpPr>
        <p:spPr>
          <a:xfrm>
            <a:off x="1490365" y="2311351"/>
            <a:ext cx="9089348" cy="2308324"/>
          </a:xfrm>
          <a:prstGeom prst="rect">
            <a:avLst/>
          </a:prstGeom>
        </p:spPr>
        <p:txBody>
          <a:bodyPr wrap="none">
            <a:spAutoFit/>
          </a:bodyPr>
          <a:lstStyle/>
          <a:p>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Photos d</a:t>
            </a:r>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e </a:t>
            </a:r>
            <a:r>
              <a:rPr lang="fr-FR" sz="7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roux </a:t>
            </a:r>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du</a:t>
            </a:r>
          </a:p>
          <a:p>
            <a:r>
              <a:rPr lang="fr-FR" sz="7200" b="1" dirty="0" smtClean="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    monde </a:t>
            </a:r>
            <a:r>
              <a:rPr lang="fr-FR" sz="7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rPr>
              <a:t>entier </a:t>
            </a:r>
            <a:endParaRPr lang="fr-FR" sz="7200" b="1" dirty="0">
              <a:ln>
                <a:solidFill>
                  <a:srgbClr val="FF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28069103"/>
      </p:ext>
    </p:extLst>
  </p:cSld>
  <p:clrMapOvr>
    <a:masterClrMapping/>
  </p:clrMapOvr>
  <mc:AlternateContent xmlns:mc="http://schemas.openxmlformats.org/markup-compatibility/2006">
    <mc:Choice xmlns:p14="http://schemas.microsoft.com/office/powerpoint/2010/main" Requires="p14">
      <p:transition spd="slow" p14:dur="75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226</Words>
  <Application>Microsoft Office PowerPoint</Application>
  <PresentationFormat>Grand écran</PresentationFormat>
  <Paragraphs>79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2020-11-29T19:23:46Z</dcterms:created>
  <dcterms:modified xsi:type="dcterms:W3CDTF">2020-11-30T16:38:35Z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