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2iBe1l5URQv10lagowjFA==" hashData="aOMbQBSPOQWPvsneYXg082E/m4k7HkRV8+u35P+gA/eZOR0gGklrMH4+guh8aRVj4nh/Ko9jxSQlQ07G0HSV5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14/01/2019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1487349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05861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37199222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2600038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2154608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8062917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4967988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1306206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6436504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8648488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8503708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70542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9884413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179098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14/01/2019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14/01/2019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14/01/2019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14/01/2019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14/01/2019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14/01/2019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14/01/2019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250" advTm="9000"/>
    </mc:Choice>
    <mc:Fallback>
      <p:transition spd="slow" advTm="9000"/>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32971" y="968879"/>
            <a:ext cx="10726057" cy="4524315"/>
          </a:xfrm>
          <a:prstGeom prst="rect">
            <a:avLst/>
          </a:prstGeom>
        </p:spPr>
        <p:txBody>
          <a:bodyPr wrap="square">
            <a:spAutoFit/>
          </a:bodyPr>
          <a:lstStyle/>
          <a:p>
            <a:r>
              <a:rPr lang="fr-FR" sz="7200" b="1" dirty="0"/>
              <a:t>Instagram: Ces hommes qui sont derrière chaque photo des </a:t>
            </a:r>
            <a:r>
              <a:rPr lang="fr-FR" sz="7200" b="1" dirty="0" err="1" smtClean="0"/>
              <a:t>Instagrameuses</a:t>
            </a:r>
            <a:r>
              <a:rPr lang="fr-FR" sz="7200" b="1" dirty="0" smtClean="0"/>
              <a:t> N° </a:t>
            </a:r>
            <a:r>
              <a:rPr lang="fr-FR" sz="7200" b="1" dirty="0" smtClean="0"/>
              <a:t>2</a:t>
            </a:r>
            <a:endParaRPr lang="fr-FR" sz="7200" b="1" dirty="0" smtClean="0"/>
          </a:p>
          <a:p>
            <a:r>
              <a:rPr lang="fr-FR" sz="7200" b="1" dirty="0" smtClean="0"/>
              <a:t> par Lande</a:t>
            </a:r>
            <a:endParaRPr lang="fr-FR" sz="72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250" advTm="9000">
        <p:sndAc>
          <p:stSnd loop="1">
            <p:snd r:embed="rId3" name="Paris en ballon(RW)_001.wav"/>
          </p:stSnd>
        </p:sndAc>
      </p:transition>
    </mc:Choice>
    <mc:Fallback>
      <p:transition spd="slow" advTm="9000">
        <p:sndAc>
          <p:stSnd loop="1">
            <p:snd r:embed="rId3" name="Paris en ballon(RW)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428171" y="614936"/>
            <a:ext cx="11335657" cy="5693866"/>
          </a:xfrm>
          <a:prstGeom prst="rect">
            <a:avLst/>
          </a:prstGeom>
        </p:spPr>
        <p:txBody>
          <a:bodyPr wrap="square">
            <a:spAutoFit/>
          </a:bodyPr>
          <a:lstStyle/>
          <a:p>
            <a:r>
              <a:rPr lang="fr-FR" sz="2800" b="1" dirty="0"/>
              <a:t>Derrière presque chaque photo Instagram d’une fille se cache souvent un homme. Et ce même homme doit souvent se mettre dans des positions inimaginables pour prendre sa copine en photo. C’est la vie que mènent les copains des </a:t>
            </a:r>
            <a:r>
              <a:rPr lang="fr-FR" sz="2800" b="1" dirty="0" err="1"/>
              <a:t>Instagrameuses</a:t>
            </a:r>
            <a:r>
              <a:rPr lang="fr-FR" sz="2800" b="1" dirty="0"/>
              <a:t>. Ils sont la face cachée des photos Instagram de leur petite-amie et on a tendance à les appeler les « maris Instagram« . Ils sont souvent sollicités lors de voyages ou de sorties entre copines qu’il faut « absolument immortaliser » . Ces mecs sont plus que courageux parfois, mais ils doivent surtout bien être amoureux pour se plier en quatre ainsi. On peut les retrouver dans des positions improbables, allongés sur le sol ou agrippés entre deux bus. Pour notre plus grand plaisir, certaines personnes ont réussi à capturer ces moments gênants où le petit-ami se démène pour prendre en photo sa bien aimée. Découvrez donc les « maris Instagram » avec leurs copines </a:t>
            </a:r>
            <a:r>
              <a:rPr lang="fr-FR" sz="2800" b="1" dirty="0" err="1"/>
              <a:t>Instagrameuses</a:t>
            </a:r>
            <a:r>
              <a:rPr lang="fr-FR" sz="2800" b="1" dirty="0"/>
              <a:t>.</a:t>
            </a:r>
          </a:p>
        </p:txBody>
      </p:sp>
    </p:spTree>
    <p:extLst>
      <p:ext uri="{BB962C8B-B14F-4D97-AF65-F5344CB8AC3E}">
        <p14:creationId xmlns:p14="http://schemas.microsoft.com/office/powerpoint/2010/main" val="1923894707"/>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22543" y="447020"/>
            <a:ext cx="5596169" cy="6410980"/>
          </a:xfrm>
          <a:prstGeom prst="rect">
            <a:avLst/>
          </a:prstGeom>
          <a:effectLst>
            <a:softEdge rad="127000"/>
          </a:effectLst>
        </p:spPr>
      </p:pic>
    </p:spTree>
    <p:extLst>
      <p:ext uri="{BB962C8B-B14F-4D97-AF65-F5344CB8AC3E}">
        <p14:creationId xmlns:p14="http://schemas.microsoft.com/office/powerpoint/2010/main" val="3596449116"/>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49" y="516582"/>
            <a:ext cx="6286500" cy="6286500"/>
          </a:xfrm>
          <a:prstGeom prst="rect">
            <a:avLst/>
          </a:prstGeom>
          <a:effectLst>
            <a:softEdge rad="127000"/>
          </a:effectLst>
        </p:spPr>
      </p:pic>
    </p:spTree>
    <p:extLst>
      <p:ext uri="{BB962C8B-B14F-4D97-AF65-F5344CB8AC3E}">
        <p14:creationId xmlns:p14="http://schemas.microsoft.com/office/powerpoint/2010/main" val="2742959042"/>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50" y="528430"/>
            <a:ext cx="6286500" cy="6286500"/>
          </a:xfrm>
          <a:prstGeom prst="rect">
            <a:avLst/>
          </a:prstGeom>
          <a:effectLst>
            <a:softEdge rad="127000"/>
          </a:effectLst>
        </p:spPr>
      </p:pic>
    </p:spTree>
    <p:extLst>
      <p:ext uri="{BB962C8B-B14F-4D97-AF65-F5344CB8AC3E}">
        <p14:creationId xmlns:p14="http://schemas.microsoft.com/office/powerpoint/2010/main" val="2979022906"/>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50" y="516582"/>
            <a:ext cx="6286500" cy="6286500"/>
          </a:xfrm>
          <a:prstGeom prst="rect">
            <a:avLst/>
          </a:prstGeom>
          <a:effectLst>
            <a:softEdge rad="127000"/>
          </a:effectLst>
        </p:spPr>
      </p:pic>
    </p:spTree>
    <p:extLst>
      <p:ext uri="{BB962C8B-B14F-4D97-AF65-F5344CB8AC3E}">
        <p14:creationId xmlns:p14="http://schemas.microsoft.com/office/powerpoint/2010/main" val="2147938745"/>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50" y="516582"/>
            <a:ext cx="6286500" cy="6286500"/>
          </a:xfrm>
          <a:prstGeom prst="rect">
            <a:avLst/>
          </a:prstGeom>
          <a:effectLst>
            <a:softEdge rad="127000"/>
          </a:effectLst>
        </p:spPr>
      </p:pic>
    </p:spTree>
    <p:extLst>
      <p:ext uri="{BB962C8B-B14F-4D97-AF65-F5344CB8AC3E}">
        <p14:creationId xmlns:p14="http://schemas.microsoft.com/office/powerpoint/2010/main" val="1196787682"/>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50" y="516582"/>
            <a:ext cx="6286500" cy="6286500"/>
          </a:xfrm>
          <a:prstGeom prst="rect">
            <a:avLst/>
          </a:prstGeom>
          <a:effectLst>
            <a:softEdge rad="127000"/>
          </a:effectLst>
        </p:spPr>
      </p:pic>
    </p:spTree>
    <p:extLst>
      <p:ext uri="{BB962C8B-B14F-4D97-AF65-F5344CB8AC3E}">
        <p14:creationId xmlns:p14="http://schemas.microsoft.com/office/powerpoint/2010/main" val="4192264243"/>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50" y="516582"/>
            <a:ext cx="6286500" cy="6286500"/>
          </a:xfrm>
          <a:prstGeom prst="rect">
            <a:avLst/>
          </a:prstGeom>
          <a:effectLst>
            <a:softEdge rad="127000"/>
          </a:effectLst>
        </p:spPr>
      </p:pic>
    </p:spTree>
    <p:extLst>
      <p:ext uri="{BB962C8B-B14F-4D97-AF65-F5344CB8AC3E}">
        <p14:creationId xmlns:p14="http://schemas.microsoft.com/office/powerpoint/2010/main" val="3075726813"/>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50" y="540698"/>
            <a:ext cx="6286500" cy="6286500"/>
          </a:xfrm>
          <a:prstGeom prst="rect">
            <a:avLst/>
          </a:prstGeom>
          <a:effectLst>
            <a:softEdge rad="127000"/>
          </a:effectLst>
        </p:spPr>
      </p:pic>
    </p:spTree>
    <p:extLst>
      <p:ext uri="{BB962C8B-B14F-4D97-AF65-F5344CB8AC3E}">
        <p14:creationId xmlns:p14="http://schemas.microsoft.com/office/powerpoint/2010/main" val="2145829103"/>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592242" y="463887"/>
            <a:ext cx="9007515" cy="5998186"/>
          </a:xfrm>
          <a:prstGeom prst="rect">
            <a:avLst/>
          </a:prstGeom>
          <a:effectLst>
            <a:softEdge rad="127000"/>
          </a:effectLst>
        </p:spPr>
      </p:pic>
    </p:spTree>
    <p:extLst>
      <p:ext uri="{BB962C8B-B14F-4D97-AF65-F5344CB8AC3E}">
        <p14:creationId xmlns:p14="http://schemas.microsoft.com/office/powerpoint/2010/main" val="4078778049"/>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3368195" y="424350"/>
            <a:ext cx="5550518" cy="6402848"/>
          </a:xfrm>
          <a:prstGeom prst="rect">
            <a:avLst/>
          </a:prstGeom>
          <a:effectLst>
            <a:softEdge rad="127000"/>
          </a:effectLst>
        </p:spPr>
      </p:pic>
    </p:spTree>
    <p:extLst>
      <p:ext uri="{BB962C8B-B14F-4D97-AF65-F5344CB8AC3E}">
        <p14:creationId xmlns:p14="http://schemas.microsoft.com/office/powerpoint/2010/main" val="3431057241"/>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652086" y="421460"/>
            <a:ext cx="6955740" cy="6405738"/>
          </a:xfrm>
          <a:prstGeom prst="rect">
            <a:avLst/>
          </a:prstGeom>
          <a:effectLst>
            <a:softEdge rad="127000"/>
          </a:effectLst>
        </p:spPr>
      </p:pic>
    </p:spTree>
    <p:extLst>
      <p:ext uri="{BB962C8B-B14F-4D97-AF65-F5344CB8AC3E}">
        <p14:creationId xmlns:p14="http://schemas.microsoft.com/office/powerpoint/2010/main" val="217319766"/>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644641" y="453092"/>
            <a:ext cx="10902717" cy="6105521"/>
          </a:xfrm>
          <a:prstGeom prst="rect">
            <a:avLst/>
          </a:prstGeom>
          <a:effectLst>
            <a:softEdge rad="127000"/>
          </a:effectLst>
        </p:spPr>
      </p:pic>
    </p:spTree>
    <p:extLst>
      <p:ext uri="{BB962C8B-B14F-4D97-AF65-F5344CB8AC3E}">
        <p14:creationId xmlns:p14="http://schemas.microsoft.com/office/powerpoint/2010/main" val="3724223609"/>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32971" y="461665"/>
            <a:ext cx="10726057" cy="5632311"/>
          </a:xfrm>
          <a:prstGeom prst="rect">
            <a:avLst/>
          </a:prstGeom>
        </p:spPr>
        <p:txBody>
          <a:bodyPr wrap="square">
            <a:spAutoFit/>
          </a:bodyPr>
          <a:lstStyle/>
          <a:p>
            <a:r>
              <a:rPr lang="fr-FR" sz="7200" b="1" dirty="0" smtClean="0"/>
              <a:t>                   C’était</a:t>
            </a:r>
          </a:p>
          <a:p>
            <a:r>
              <a:rPr lang="fr-FR" sz="7200" b="1" dirty="0" smtClean="0"/>
              <a:t>Instagram</a:t>
            </a:r>
            <a:r>
              <a:rPr lang="fr-FR" sz="7200" b="1" dirty="0"/>
              <a:t>: Ces hommes qui sont derrière chaque photo des </a:t>
            </a:r>
            <a:r>
              <a:rPr lang="fr-FR" sz="7200" b="1" dirty="0" err="1" smtClean="0"/>
              <a:t>Instagrameuses</a:t>
            </a:r>
            <a:r>
              <a:rPr lang="fr-FR" sz="7200" b="1" dirty="0" smtClean="0"/>
              <a:t> N° </a:t>
            </a:r>
            <a:r>
              <a:rPr lang="fr-FR" sz="7200" b="1" dirty="0" smtClean="0"/>
              <a:t>2</a:t>
            </a:r>
            <a:endParaRPr lang="fr-FR" sz="7200" b="1" dirty="0" smtClean="0"/>
          </a:p>
          <a:p>
            <a:r>
              <a:rPr lang="fr-FR" sz="7200" b="1" dirty="0" smtClean="0"/>
              <a:t> par Lande</a:t>
            </a:r>
            <a:endParaRPr lang="fr-FR" sz="7200" b="1" dirty="0"/>
          </a:p>
        </p:txBody>
      </p:sp>
    </p:spTree>
    <p:extLst>
      <p:ext uri="{BB962C8B-B14F-4D97-AF65-F5344CB8AC3E}">
        <p14:creationId xmlns:p14="http://schemas.microsoft.com/office/powerpoint/2010/main" val="3710749026"/>
      </p:ext>
    </p:extLst>
  </p:cSld>
  <p:clrMapOvr>
    <a:masterClrMapping/>
  </p:clrMapOvr>
  <mc:AlternateContent xmlns:mc="http://schemas.openxmlformats.org/markup-compatibility/2006">
    <mc:Choice xmlns:p14="http://schemas.microsoft.com/office/powerpoint/2010/main" Requires="p14">
      <p:transition spd="slow" p14:dur="6250" advTm="9000"/>
    </mc:Choice>
    <mc:Fallback>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TotalTime>
  <Words>457</Words>
  <Application>Microsoft Office PowerPoint</Application>
  <PresentationFormat>Grand écran</PresentationFormat>
  <Paragraphs>81</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2019-01-01T15:07:43Z</dcterms:created>
  <dcterms:modified xsi:type="dcterms:W3CDTF">2019-01-14T17:30:00Z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