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QhqdBvYpSIffRIDDRdhFw==" hashData="bU2JeTcj+D5rA58mt+CkB9PGjnYNlJ1ViR3+WLn1aSqY4ZVIfa2KjWIbMWfoB3haWV43/izL3E0F15EU9Tjt+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15" autoAdjust="0"/>
    <p:restoredTop sz="94660"/>
  </p:normalViewPr>
  <p:slideViewPr>
    <p:cSldViewPr snapToGrid="0" showGuides="1">
      <p:cViewPr varScale="1">
        <p:scale>
          <a:sx n="59" d="100"/>
          <a:sy n="59" d="100"/>
        </p:scale>
        <p:origin x="96" y="45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7F34D0-02A8-4C52-80F9-271BBF41DEE9}" type="datetimeFigureOut">
              <a:rPr lang="fr-FR" smtClean="0"/>
              <a:t>28/11/2020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024CAB-DC2D-42A2-9E4F-4E9BFC74D73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28573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8778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93186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90270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06159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22026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53916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96449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23426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01095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573967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0788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6802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701341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16093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634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2F295-73C4-4E4E-B5CD-778B97A73C84}" type="datetime1">
              <a:rPr lang="fr-FR" smtClean="0"/>
              <a:t>28/11/2020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531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3DE35-DD8B-4A7D-B831-631C79A584E3}" type="datetime1">
              <a:rPr lang="fr-FR" smtClean="0"/>
              <a:t>28/11/2020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546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AA96E-999D-43A7-8BD5-207EE41CF590}" type="datetime1">
              <a:rPr lang="fr-FR" smtClean="0"/>
              <a:t>28/11/2020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311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733505-1FAE-4FF6-A764-63F75909A370}" type="datetime1">
              <a:rPr lang="fr-FR" smtClean="0"/>
              <a:t>28/11/2020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793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1F35A-ECED-4DDB-A98C-CD2415C9D11D}" type="datetime1">
              <a:rPr lang="fr-FR" smtClean="0"/>
              <a:t>28/11/2020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0111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00748-750A-4743-970A-C0D418D1C5E2}" type="datetime1">
              <a:rPr lang="fr-FR" smtClean="0"/>
              <a:t>28/11/2020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4409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D7134-4F27-431E-891E-B69100301D32}" type="datetime1">
              <a:rPr lang="fr-FR" smtClean="0"/>
              <a:t>28/11/2020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323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DBA8DB-5EC6-4EC1-AD97-9D2314E2EF00}" type="datetime1">
              <a:rPr lang="fr-FR" smtClean="0"/>
              <a:t>28/11/2020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3371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E04E06-F48A-4308-8B78-F0BB0304873A}" type="datetime1">
              <a:rPr lang="fr-FR" smtClean="0"/>
              <a:t>28/11/2020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3899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050EE-D3BE-4A97-BDB0-F2DB34B176AC}" type="datetime1">
              <a:rPr lang="fr-FR" smtClean="0"/>
              <a:t>28/11/2020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0201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2630F-1ADA-4AEC-BD9B-EE483251C181}" type="datetime1">
              <a:rPr lang="fr-FR" smtClean="0"/>
              <a:t>28/11/2020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78420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rgbClr val="C00000"/>
            </a:gs>
            <a:gs pos="100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77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CDC013-3AF5-4B66-A247-2C4BDB7EAB8A}" type="datetime1">
              <a:rPr lang="fr-FR" smtClean="0"/>
              <a:t>28/11/2020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29100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28/11/2020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t="17984" r="2290" b="7439"/>
          <a:stretch/>
        </p:blipFill>
        <p:spPr>
          <a:xfrm>
            <a:off x="1463418" y="1020935"/>
            <a:ext cx="9094834" cy="486991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97959" y="1358154"/>
            <a:ext cx="899608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Il photographie les routes qui s'insinuent dans les sous-bois brumeux, ses clichés sont exceptionnels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N°3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5776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  <p:sndAc>
          <p:stSnd loop="1">
            <p:snd r:embed="rId3" name="audio1.wav"/>
          </p:stSnd>
        </p:sndAc>
      </p:transition>
    </mc:Choice>
    <mc:Fallback>
      <p:transition spd="slow" advTm="14000">
        <p:wedge/>
        <p:sndAc>
          <p:stSnd loop="1">
            <p:snd r:embed="rId3" name="audio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28/11/2020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70212" y="1228397"/>
            <a:ext cx="9251575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'J'adore photographier les forêts quand il y a beaucoup de brouillard dans mon pays natal, les Pays-Bas' confie Albert </a:t>
            </a:r>
            <a:r>
              <a:rPr lang="fr-FR" sz="28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Dros</a:t>
            </a:r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, un photographe passionné. 'En plus de photographier l'intérieur de la forêt, je trouve toujours que les routes qui y mènent sont super photogéniques. Ces photos ont été prises au cours des quatre saisons de l'année'.</a:t>
            </a:r>
          </a:p>
          <a:p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Voici une sélection de ses incroyables clichés de routes dans les sous-bois brumeux :</a:t>
            </a:r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1219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28/11/2020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1942" y="1069087"/>
            <a:ext cx="7151915" cy="47706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62313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28/11/2020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1943" y="1045029"/>
            <a:ext cx="7187984" cy="47947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71932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28/11/2020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2957" y="1045029"/>
            <a:ext cx="7236970" cy="48273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32529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28/11/2020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1943" y="1061357"/>
            <a:ext cx="7163506" cy="47783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62518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28/11/2020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8270" y="1079979"/>
            <a:ext cx="7119259" cy="47488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8258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28/11/2020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2957" y="1014629"/>
            <a:ext cx="7282544" cy="48577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43997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28/11/2020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8270" y="1036411"/>
            <a:ext cx="7184573" cy="47924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44330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39906" y="570799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28/11/2020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4600" y="947057"/>
            <a:ext cx="7302201" cy="48709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14069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28/11/2020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5614" y="1045029"/>
            <a:ext cx="7204313" cy="48056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60701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28/11/2020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6486" y="1059947"/>
            <a:ext cx="6319157" cy="47834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006965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28/11/2020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5600" y="996043"/>
            <a:ext cx="6400800" cy="48659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63233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28/11/2020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1942" y="1034781"/>
            <a:ext cx="7200901" cy="48066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78154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28/11/2020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t="17984" r="2290" b="7439"/>
          <a:stretch/>
        </p:blipFill>
        <p:spPr>
          <a:xfrm>
            <a:off x="1463418" y="1020935"/>
            <a:ext cx="9094834" cy="486991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931094" y="1332234"/>
            <a:ext cx="832981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Il photographie les routes qui s'insinuent dans les sous-bois brumeux, ses clichés sont exceptionnels 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4913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197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2020-11-28T19:12:27Z</dcterms:created>
  <dcterms:modified xsi:type="dcterms:W3CDTF">2020-11-28T20:03:43Z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