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g5nCQzgI6X/Ig6RLfF4lA==" hashData="0jHJJ4+4YFBYgMGTJMh7ssUcY/b6fdvhWDwe6BGRDL4GCkDidIvwpy5bHDe0yHoqIZuhjcDSzanzltNzQMLL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96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34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28/11/2020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28/11/2020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7984" r="2290" b="7439"/>
          <a:stretch/>
        </p:blipFill>
        <p:spPr>
          <a:xfrm>
            <a:off x="1463418" y="1020935"/>
            <a:ext cx="9094834" cy="4869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97959" y="1358154"/>
            <a:ext cx="89960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Il photographie les routes qui s'insinuent dans les sous-bois brumeux, ses clichés sont exceptionnels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audio1.wav"/>
          </p:stSnd>
        </p:sndAc>
      </p:transition>
    </mc:Choice>
    <mc:Fallback>
      <p:transition spd="slow" advTm="14000">
        <p:wedg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1228397"/>
            <a:ext cx="92515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'J'adore photographier les forêts quand il y a beaucoup de brouillard dans mon pays natal, les Pays-Bas' confie Albert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Dros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, un photographe passionné. 'En plus de photographier l'intérieur de la forêt, je trouve toujours que les routes qui y mènent sont super photogéniques. Ces photos ont été prises au cours des quatre saisons de l'année'.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Voici une sélection de ses incroyables clichés de routes dans les sous-bois brumeux :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477" y="1051361"/>
            <a:ext cx="7283038" cy="4849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956" y="1025521"/>
            <a:ext cx="7266215" cy="4846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614" y="1025521"/>
            <a:ext cx="7233557" cy="4825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614" y="1028699"/>
            <a:ext cx="7228792" cy="4821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614" y="1036413"/>
            <a:ext cx="7217229" cy="4814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031" y="1047305"/>
            <a:ext cx="7095483" cy="4733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286" y="1014628"/>
            <a:ext cx="7266214" cy="4846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800" y="1003736"/>
            <a:ext cx="7342029" cy="4897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2" y="1036413"/>
            <a:ext cx="7200901" cy="4803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270" y="1025521"/>
            <a:ext cx="7200901" cy="4803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928" y="1036413"/>
            <a:ext cx="7151915" cy="4770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286" y="1014628"/>
            <a:ext cx="7266214" cy="4846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7984" r="2290" b="7439"/>
          <a:stretch/>
        </p:blipFill>
        <p:spPr>
          <a:xfrm>
            <a:off x="1463418" y="1020935"/>
            <a:ext cx="9094834" cy="4869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31094" y="1332234"/>
            <a:ext cx="83298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Il photographie les routes qui s'insinuent dans les sous-bois brumeux, ses clichés sont exceptionnels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91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2020-11-28T19:12:27Z</dcterms:created>
  <dcterms:modified xsi:type="dcterms:W3CDTF">2020-11-28T19:46:45Z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