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YINnIouOuZmzRu6D0ENmg==" hashData="DKwf9EEOjCcATmn2u6Gc2QxJ88Qnx38tg6nJFINFIndiEoXDmndFZqbDrtqEJhIrMDt9p7jOzBg+Exr7uQ0C+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96" y="4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F34D0-02A8-4C52-80F9-271BBF41DEE9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24CAB-DC2D-42A2-9E4F-4E9BFC74D7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857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77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3186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0270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15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02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391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6449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342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010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739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78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80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013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609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695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2F295-73C4-4E4E-B5CD-778B97A73C84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3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3DE35-DD8B-4A7D-B831-631C79A584E3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4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A96E-999D-43A7-8BD5-207EE41CF590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3505-1FAE-4FF6-A764-63F75909A370}" type="datetime1">
              <a:rPr lang="fr-FR" smtClean="0"/>
              <a:t>28/11/2020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793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1F35A-ECED-4DDB-A98C-CD2415C9D11D}" type="datetime1">
              <a:rPr lang="fr-FR" smtClean="0"/>
              <a:t>28/11/2020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11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00748-750A-4743-970A-C0D418D1C5E2}" type="datetime1">
              <a:rPr lang="fr-FR" smtClean="0"/>
              <a:t>28/11/2020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0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D7134-4F27-431E-891E-B69100301D32}" type="datetime1">
              <a:rPr lang="fr-FR" smtClean="0"/>
              <a:t>28/11/2020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2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BA8DB-5EC6-4EC1-AD97-9D2314E2EF00}" type="datetime1">
              <a:rPr lang="fr-FR" smtClean="0"/>
              <a:t>28/11/2020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7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4E06-F48A-4308-8B78-F0BB0304873A}" type="datetime1">
              <a:rPr lang="fr-FR" smtClean="0"/>
              <a:t>28/11/2020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89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50EE-D3BE-4A97-BDB0-F2DB34B176AC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2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2630F-1ADA-4AEC-BD9B-EE483251C181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84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DC013-3AF5-4B66-A247-2C4BDB7EAB8A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91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7984" r="2290" b="7439"/>
          <a:stretch/>
        </p:blipFill>
        <p:spPr>
          <a:xfrm>
            <a:off x="1463418" y="1020935"/>
            <a:ext cx="9094834" cy="48699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97959" y="1358154"/>
            <a:ext cx="89960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Il photographie les routes qui s'insinuent dans les sous-bois brumeux, ses clichés sont exceptionnels N°1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776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audio1.wav"/>
          </p:stSnd>
        </p:sndAc>
      </p:transition>
    </mc:Choice>
    <mc:Fallback>
      <p:transition spd="slow" advTm="14000">
        <p:wedg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0212" y="1228397"/>
            <a:ext cx="925157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'J'adore photographier les forêts quand il y a beaucoup de brouillard dans mon pays natal, les Pays-Bas' confie Albert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Dros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, un photographe passionné. 'En plus de photographier l'intérieur de la forêt, je trouve toujours que les routes qui y mènent sont super photogéniques. Ces photos ont été prises au cours des quatre saisons de l'année'.</a:t>
            </a: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Voici une sélection de ses incroyables clichés de routes dans les sous-bois brumeux :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21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5" y="1010143"/>
            <a:ext cx="7274860" cy="4852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23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812" y="1037053"/>
            <a:ext cx="7221070" cy="4816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193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812" y="1028083"/>
            <a:ext cx="7234517" cy="4825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2529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5" y="1037053"/>
            <a:ext cx="7234518" cy="4825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51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8" y="1028083"/>
            <a:ext cx="7221071" cy="4816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25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0471" y="1019113"/>
            <a:ext cx="7288306" cy="48616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399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019115"/>
            <a:ext cx="7194176" cy="47988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4330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706" y="1046023"/>
            <a:ext cx="7180729" cy="47898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6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019115"/>
            <a:ext cx="7194176" cy="47988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070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0471" y="1037053"/>
            <a:ext cx="7261412" cy="48436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069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4" y="1008529"/>
            <a:ext cx="7277279" cy="4854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323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812" y="1035424"/>
            <a:ext cx="7223512" cy="4818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815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7984" r="2290" b="7439"/>
          <a:stretch/>
        </p:blipFill>
        <p:spPr>
          <a:xfrm>
            <a:off x="1463418" y="1020935"/>
            <a:ext cx="9094834" cy="48699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71915" y="1332234"/>
            <a:ext cx="824817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Il photographie les routes qui s'insinuent dans les sous-bois brumeux, ses clichés sont exceptionnels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623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2020-11-28T19:12:27Z</dcterms:created>
  <dcterms:modified xsi:type="dcterms:W3CDTF">2020-11-28T19:40:16Z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