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9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8wXVfx1do90nSfIqgoUXg==" hashData="LKB4shPZxVUDrhTIOTM1tBEhsuzwfpW6LQi7KiFgaUDwTa/ZMvRhDniqXGBq03LYCko5uTQFt8Y7xSuqSf5Q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30/11/2020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597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30/11/2020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30/11/2020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30/11/2020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3340" y="1116105"/>
            <a:ext cx="9819939" cy="4625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1772" y="3228655"/>
            <a:ext cx="958307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famille sont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remplis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d'adorables moments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N°5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Elizabethan Serenade-James Last 2.38.wav"/>
          </p:stSnd>
        </p:sndAc>
      </p:transition>
    </mc:Choice>
    <mc:Fallback>
      <p:transition spd="slow" advTm="16000">
        <p:wedge/>
        <p:sndAc>
          <p:stSnd loop="1">
            <p:snd r:embed="rId3" name="Elizabethan Serenade-James Last 2.3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4024" y="889844"/>
            <a:ext cx="997771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S'il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y a bien un endroit où l'on peut voir de belles choses, touchantes et uniques, c'est dans les albums de famille. Des naissances, des moments uniques, des premières fois, on y trouve un bon nombre de souvenirs adorables que l'on veut jamais oublier ! Voici quelques-unes de ces photos inoubliables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4" y="1109382"/>
            <a:ext cx="8229601" cy="4629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483" y="1082482"/>
            <a:ext cx="8361030" cy="4686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375" y="1097090"/>
            <a:ext cx="8357287" cy="46851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41" r="301" b="13765"/>
          <a:stretch/>
        </p:blipFill>
        <p:spPr>
          <a:xfrm>
            <a:off x="2991970" y="1055192"/>
            <a:ext cx="6208060" cy="47476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7"/>
          <a:stretch/>
        </p:blipFill>
        <p:spPr>
          <a:xfrm>
            <a:off x="2306957" y="1088987"/>
            <a:ext cx="7578085" cy="4680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67470" y="1110554"/>
            <a:ext cx="7457060" cy="4636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116" r="-144" b="13540"/>
          <a:stretch/>
        </p:blipFill>
        <p:spPr>
          <a:xfrm>
            <a:off x="1809750" y="1089212"/>
            <a:ext cx="8584826" cy="4652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577" r="13" b="12692"/>
          <a:stretch/>
        </p:blipFill>
        <p:spPr>
          <a:xfrm>
            <a:off x="2301128" y="1077360"/>
            <a:ext cx="7589744" cy="4703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89" r="170" b="21171"/>
          <a:stretch/>
        </p:blipFill>
        <p:spPr>
          <a:xfrm>
            <a:off x="1582926" y="1095935"/>
            <a:ext cx="9026147" cy="4666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81" r="-378" b="9059"/>
          <a:stretch/>
        </p:blipFill>
        <p:spPr>
          <a:xfrm>
            <a:off x="3124200" y="1107568"/>
            <a:ext cx="5858435" cy="4661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377" y="1089212"/>
            <a:ext cx="8319246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7"/>
          <a:stretch/>
        </p:blipFill>
        <p:spPr>
          <a:xfrm>
            <a:off x="1866581" y="1085850"/>
            <a:ext cx="8458838" cy="4686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3165" y="1089212"/>
            <a:ext cx="5926314" cy="4679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8765" y="1082558"/>
            <a:ext cx="7718611" cy="4714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9" y="1081429"/>
            <a:ext cx="7046258" cy="47011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3340" y="1116105"/>
            <a:ext cx="9819939" cy="4625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4463" y="2564662"/>
            <a:ext cx="958307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   C’était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Photos de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famille sont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remplis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d'adorables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moments </a:t>
            </a:r>
          </a:p>
        </p:txBody>
      </p:sp>
    </p:spTree>
    <p:extLst>
      <p:ext uri="{BB962C8B-B14F-4D97-AF65-F5344CB8AC3E}">
        <p14:creationId xmlns:p14="http://schemas.microsoft.com/office/powerpoint/2010/main" val="2676752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184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2020-10-28T18:29:18Z</dcterms:created>
  <dcterms:modified xsi:type="dcterms:W3CDTF">2020-11-30T18:22:17Z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