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1C0VKKjANtfWyWThERBQ==" hashData="/YNkra4ux7FJ5kOAAM4pzLPrAaQEG7y/tUbP4NMkNCaMuEP5j5PVtAP+sTKbiZYKmyO0oaB3r74coKOv49JI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59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1772" y="3228655"/>
            <a:ext cx="95830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d'adorables moments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N°4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  <p:sndAc>
          <p:stSnd loop="1">
            <p:snd r:embed="rId3" name="Elizabethan Serenade-James Last 2.38.wav"/>
          </p:stSnd>
        </p:sndAc>
      </p:transition>
    </mc:Choice>
    <mc:Fallback xmlns="">
      <p:transition spd="slow" advTm="16000">
        <p:wedge/>
        <p:sndAc>
          <p:stSnd loop="1">
            <p:snd r:embed="rId5" name="Elizabethan Serenade-James Last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4024" y="889844"/>
            <a:ext cx="99777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S'il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y a bien un endroit où l'on peut voir de belles choses, touchantes et uniques, c'est dans les albums de famille. Des naissances, des moments uniques, des premières fois, on y trouve un bon nombre de souvenirs adorables que l'on veut jamais oublier ! Voici quelques-unes de ces photos inoubliables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089212"/>
            <a:ext cx="6777318" cy="4691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 b="9598"/>
          <a:stretch/>
        </p:blipFill>
        <p:spPr>
          <a:xfrm>
            <a:off x="2122394" y="1070346"/>
            <a:ext cx="7947211" cy="4717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343" y="1215816"/>
            <a:ext cx="9826937" cy="4431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212" y="1089212"/>
            <a:ext cx="4715435" cy="4715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7" y="1102580"/>
            <a:ext cx="6831107" cy="4677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090530"/>
            <a:ext cx="7032812" cy="4691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1" b="34288"/>
          <a:stretch/>
        </p:blipFill>
        <p:spPr>
          <a:xfrm>
            <a:off x="3025646" y="1082488"/>
            <a:ext cx="6140707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078551"/>
            <a:ext cx="7032812" cy="4680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70050"/>
            <a:ext cx="7019366" cy="4723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737" r="217" b="4918"/>
          <a:stretch/>
        </p:blipFill>
        <p:spPr>
          <a:xfrm>
            <a:off x="1192754" y="993503"/>
            <a:ext cx="9806492" cy="4870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35" t="19882" r="2112" b="13529"/>
          <a:stretch/>
        </p:blipFill>
        <p:spPr>
          <a:xfrm>
            <a:off x="2606488" y="1105395"/>
            <a:ext cx="6979023" cy="4647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094536"/>
            <a:ext cx="7046259" cy="4692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8"/>
          <a:stretch/>
        </p:blipFill>
        <p:spPr>
          <a:xfrm>
            <a:off x="2539253" y="1070354"/>
            <a:ext cx="7113494" cy="4717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106" y="1082910"/>
            <a:ext cx="5432612" cy="4731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82776"/>
            <a:ext cx="7046259" cy="4698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463" y="2564662"/>
            <a:ext cx="95830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d'adorables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moments </a:t>
            </a:r>
          </a:p>
        </p:txBody>
      </p:sp>
    </p:spTree>
    <p:extLst>
      <p:ext uri="{BB962C8B-B14F-4D97-AF65-F5344CB8AC3E}">
        <p14:creationId xmlns:p14="http://schemas.microsoft.com/office/powerpoint/2010/main" val="26767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184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2020-10-28T18:29:18Z</dcterms:created>
  <dcterms:modified xsi:type="dcterms:W3CDTF">2020-11-30T18:26:04Z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