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7I4zKypV8UnYLJPcYotow==" hashData="qWoJdZleSHsLF43MXDRGA4KAjVHSzq0BN8IOuwXpL07lR+t3rC7871mUGFyDdvvSt1wKTZZQzBQNc6wfGQl3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59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1772" y="3228655"/>
            <a:ext cx="95830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d'adorables moments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N°3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  <p:sndAc>
          <p:stSnd loop="1">
            <p:snd r:embed="rId3" name="Elizabethan Serenade-James Last 2.38.wav"/>
          </p:stSnd>
        </p:sndAc>
      </p:transition>
    </mc:Choice>
    <mc:Fallback xmlns="">
      <p:transition spd="slow" advTm="16000">
        <p:wedge/>
        <p:sndAc>
          <p:stSnd loop="1">
            <p:snd r:embed="rId5" name="Elizabethan Serenade-James Last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4024" y="889844"/>
            <a:ext cx="99777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S'il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y a bien un endroit où l'on peut voir de belles choses, touchantes et uniques, c'est dans les albums de famille. Des naissances, des moments uniques, des premières fois, on y trouve un bon nombre de souvenirs adorables que l'on veut jamais oublier ! Voici quelques-unes de ces photos inoubliables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50" r="15653"/>
          <a:stretch/>
        </p:blipFill>
        <p:spPr>
          <a:xfrm>
            <a:off x="1184899" y="1035425"/>
            <a:ext cx="9814795" cy="4746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13234"/>
            <a:ext cx="7071465" cy="4695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103528"/>
            <a:ext cx="7100047" cy="4662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328" y="1081441"/>
            <a:ext cx="8813987" cy="4700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588" y="1094254"/>
            <a:ext cx="8364071" cy="4704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296" y="1116106"/>
            <a:ext cx="9339405" cy="462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083235"/>
            <a:ext cx="7032813" cy="4688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069879"/>
            <a:ext cx="6817659" cy="4733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749" r="216"/>
          <a:stretch/>
        </p:blipFill>
        <p:spPr>
          <a:xfrm>
            <a:off x="2626659" y="1075605"/>
            <a:ext cx="6938682" cy="4706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475142" y="1080688"/>
            <a:ext cx="9241715" cy="4696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27" r="196"/>
          <a:stretch/>
        </p:blipFill>
        <p:spPr>
          <a:xfrm>
            <a:off x="2350994" y="1092969"/>
            <a:ext cx="7490012" cy="4672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1485" y="1077772"/>
            <a:ext cx="5009030" cy="4702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6586"/>
            <a:ext cx="7032812" cy="4681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4" b="11401"/>
          <a:stretch/>
        </p:blipFill>
        <p:spPr>
          <a:xfrm>
            <a:off x="2144886" y="1085430"/>
            <a:ext cx="7902227" cy="4687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4" b="9739"/>
          <a:stretch/>
        </p:blipFill>
        <p:spPr>
          <a:xfrm>
            <a:off x="2289797" y="1075765"/>
            <a:ext cx="7835838" cy="4726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463" y="2564662"/>
            <a:ext cx="95830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d'adorables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moments </a:t>
            </a:r>
          </a:p>
        </p:txBody>
      </p:sp>
    </p:spTree>
    <p:extLst>
      <p:ext uri="{BB962C8B-B14F-4D97-AF65-F5344CB8AC3E}">
        <p14:creationId xmlns:p14="http://schemas.microsoft.com/office/powerpoint/2010/main" val="26767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184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2020-10-28T18:29:18Z</dcterms:created>
  <dcterms:modified xsi:type="dcterms:W3CDTF">2020-11-30T18:27:48Z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