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9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PB88mVSGrkzTzAZWsAqfw==" hashData="+omVEY3zkHJ5zh93rLTlivD3LhqPeJRryHggTlWnAS6fl9IBKxc0x21D/NRqrJqCZR+d9LhK/NobRU13tnpe7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30/11/2020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597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30/11/2020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30/11/2020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30/11/2020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3340" y="1116105"/>
            <a:ext cx="9819939" cy="4625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1772" y="3228655"/>
            <a:ext cx="958307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hotos de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famille sont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remplis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d'adorables moments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N°2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  <p:sndAc>
          <p:stSnd loop="1">
            <p:snd r:embed="rId3" name="Elizabethan Serenade-James Last 2.38.wav"/>
          </p:stSnd>
        </p:sndAc>
      </p:transition>
    </mc:Choice>
    <mc:Fallback xmlns="">
      <p:transition spd="slow" advTm="16000">
        <p:wedge/>
        <p:sndAc>
          <p:stSnd loop="1">
            <p:snd r:embed="rId5" name="Elizabethan Serenade-James Last 2.3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64024" y="889844"/>
            <a:ext cx="997771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S'il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y a bien un endroit où l'on peut voir de belles choses, touchantes et uniques, c'est dans les albums de famille. Des naissances, des moments uniques, des premières fois, on y trouve un bon nombre de souvenirs adorables que l'on veut jamais oublier ! Voici quelques-unes de ces photos inoubliables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0" y="1090612"/>
            <a:ext cx="7048500" cy="4676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365" y="1081034"/>
            <a:ext cx="5002306" cy="4704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105662"/>
            <a:ext cx="4626685" cy="4683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/>
          <a:stretch/>
        </p:blipFill>
        <p:spPr>
          <a:xfrm>
            <a:off x="3299459" y="1068735"/>
            <a:ext cx="5593081" cy="4720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4279" y="1097279"/>
            <a:ext cx="4707367" cy="4707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8699" y="1083477"/>
            <a:ext cx="4774602" cy="4691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6561" r="-333" b="10036"/>
          <a:stretch/>
        </p:blipFill>
        <p:spPr>
          <a:xfrm>
            <a:off x="3375212" y="1085611"/>
            <a:ext cx="5613251" cy="46877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7"/>
          <a:stretch/>
        </p:blipFill>
        <p:spPr>
          <a:xfrm>
            <a:off x="3300202" y="1063045"/>
            <a:ext cx="5591596" cy="47319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102243"/>
            <a:ext cx="6320118" cy="4666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753" y="1118586"/>
            <a:ext cx="6814477" cy="4677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824" y="1085203"/>
            <a:ext cx="8310282" cy="4677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375" y="1089210"/>
            <a:ext cx="8310283" cy="4674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375" y="1089211"/>
            <a:ext cx="8319247" cy="4679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5658" y="1077985"/>
            <a:ext cx="7704319" cy="4704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1799" y="1085849"/>
            <a:ext cx="6261847" cy="46963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83340" y="1116105"/>
            <a:ext cx="9819939" cy="46257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04463" y="2564662"/>
            <a:ext cx="9583073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    C’était</a:t>
            </a:r>
          </a:p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Photos de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famille sont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remplis</a:t>
            </a:r>
          </a:p>
          <a:p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d'adorables </a:t>
            </a:r>
            <a:r>
              <a:rPr lang="fr-FR" sz="4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moments </a:t>
            </a:r>
          </a:p>
        </p:txBody>
      </p:sp>
    </p:spTree>
    <p:extLst>
      <p:ext uri="{BB962C8B-B14F-4D97-AF65-F5344CB8AC3E}">
        <p14:creationId xmlns:p14="http://schemas.microsoft.com/office/powerpoint/2010/main" val="267675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184</Words>
  <Application>Microsoft Office PowerPoint</Application>
  <PresentationFormat>Grand écran</PresentationFormat>
  <Paragraphs>78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2020-10-28T18:29:18Z</dcterms:created>
  <dcterms:modified xsi:type="dcterms:W3CDTF">2020-11-30T18:31:18Z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