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8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9" r:id="rId15"/>
    <p:sldId id="290" r:id="rId16"/>
    <p:sldId id="291" r:id="rId17"/>
    <p:sldId id="288" r:id="rId18"/>
    <p:sldId id="29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xdDwuECnUFN+efdvFHkgg==" hashData="ks965i8+nwtrKaVfWUpt2UXo1CSIitgc1Y5D+pltSjqy+8TlHY/7XHhmEaRGRBP0MVv052wdARl/RKeBB/qY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41F97-50C8-4D05-BB54-E3C3E4BEAE0C}" type="datetimeFigureOut">
              <a:rPr lang="fr-FR" smtClean="0"/>
              <a:t>30/11/2020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53CDA-E93B-42F5-872B-43E12A6AA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133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19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97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459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134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327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4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713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19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267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9219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007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296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32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686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705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1795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427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9597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02733-A9B5-4797-B0CD-2F87229E5744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898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8E848-2A52-4F7D-B568-D811E1229146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36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B430B-F96B-49D7-A252-5D5E8D7C8076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5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FE1E8-704E-4D64-83DF-86402079242E}" type="datetime1">
              <a:rPr lang="fr-FR" smtClean="0"/>
              <a:t>30/11/2020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67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1B4AF-DC2B-4285-B631-CEC868050885}" type="datetime1">
              <a:rPr lang="fr-FR" smtClean="0"/>
              <a:t>30/11/2020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3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E641-5FFD-41CD-85AB-B29951BDF89C}" type="datetime1">
              <a:rPr lang="fr-FR" smtClean="0"/>
              <a:t>30/11/2020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19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6EAB0-B273-420B-B39E-E84438C4B83E}" type="datetime1">
              <a:rPr lang="fr-FR" smtClean="0"/>
              <a:t>30/11/2020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6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3CED1-EC1A-417E-ACA1-D50D7641CFC2}" type="datetime1">
              <a:rPr lang="fr-FR" smtClean="0"/>
              <a:t>30/11/2020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983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1455-1BBF-49CC-A26F-957B30399246}" type="datetime1">
              <a:rPr lang="fr-FR" smtClean="0"/>
              <a:t>30/11/2020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173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6A81-626D-4BA5-A369-0ED6437696BF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86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5C90D-EB87-4B18-8580-C837BB6F221A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933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2">
                <a:lumMod val="50000"/>
              </a:schemeClr>
            </a:gs>
            <a:gs pos="89000">
              <a:srgbClr val="C00000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53E5B-FA6C-4A16-8274-7CD8A1C25814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14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83340" y="1116105"/>
            <a:ext cx="9819939" cy="46257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01772" y="3228655"/>
            <a:ext cx="958307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famille sont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remplis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d'adorables moments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N°1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44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  <p:sndAc>
          <p:stSnd loop="1">
            <p:snd r:embed="rId3" name="Elizabethan Serenade-James Last 2.38.wav"/>
          </p:stSnd>
        </p:sndAc>
      </p:transition>
    </mc:Choice>
    <mc:Fallback xmlns="">
      <p:transition spd="slow" advTm="16000">
        <p:wedge/>
        <p:sndAc>
          <p:stSnd loop="1">
            <p:snd r:embed="rId5" name="Elizabethan Serenade-James Last 2.38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64024" y="889844"/>
            <a:ext cx="997771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S'il </a:t>
            </a:r>
            <a:r>
              <a:rPr lang="fr-FR" sz="3600" b="1" dirty="0">
                <a:solidFill>
                  <a:schemeClr val="bg1"/>
                </a:solidFill>
                <a:latin typeface="Magneto" panose="04030805050802020D02" pitchFamily="82" charset="0"/>
              </a:rPr>
              <a:t>y a bien un endroit où l'on peut voir de belles choses, touchantes et uniques, c'est dans les albums de famille. Des naissances, des moments uniques, des premières fois, on y trouve un bon nombre de souvenirs adorables que l'on veut jamais oublier ! Voici quelques-unes de ces photos inoubliables</a:t>
            </a:r>
          </a:p>
        </p:txBody>
      </p:sp>
    </p:spTree>
    <p:extLst>
      <p:ext uri="{BB962C8B-B14F-4D97-AF65-F5344CB8AC3E}">
        <p14:creationId xmlns:p14="http://schemas.microsoft.com/office/powerpoint/2010/main" val="192628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8012" y="1070846"/>
            <a:ext cx="6333564" cy="47330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401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50" y="1076325"/>
            <a:ext cx="7048500" cy="4705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621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2413" y="1102659"/>
            <a:ext cx="4491975" cy="4689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7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3627" y="1089394"/>
            <a:ext cx="4584745" cy="46792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04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0" y="1077934"/>
            <a:ext cx="4867835" cy="47108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523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093694"/>
            <a:ext cx="4667026" cy="4667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418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36090" y="1055594"/>
            <a:ext cx="5919820" cy="47468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1244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14"/>
          <a:stretch/>
        </p:blipFill>
        <p:spPr>
          <a:xfrm>
            <a:off x="3139633" y="1082488"/>
            <a:ext cx="5912734" cy="4693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531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2975" y="1091044"/>
            <a:ext cx="4746049" cy="46759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6532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31305" y="1094554"/>
            <a:ext cx="5329390" cy="46688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795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070986"/>
            <a:ext cx="4626685" cy="47537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68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2788" y="1089212"/>
            <a:ext cx="5198677" cy="47046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821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129" r="494"/>
          <a:stretch/>
        </p:blipFill>
        <p:spPr>
          <a:xfrm>
            <a:off x="2821640" y="1075038"/>
            <a:ext cx="6548719" cy="47079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497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0330" y="1102658"/>
            <a:ext cx="4191132" cy="46977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24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091070"/>
            <a:ext cx="4613238" cy="47273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357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83340" y="1116105"/>
            <a:ext cx="9819939" cy="46257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04463" y="2564662"/>
            <a:ext cx="9583073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    C’était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Photos de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famille sont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remplis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d'adorables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moments </a:t>
            </a:r>
          </a:p>
        </p:txBody>
      </p:sp>
    </p:spTree>
    <p:extLst>
      <p:ext uri="{BB962C8B-B14F-4D97-AF65-F5344CB8AC3E}">
        <p14:creationId xmlns:p14="http://schemas.microsoft.com/office/powerpoint/2010/main" val="267675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112</TotalTime>
  <Words>184</Words>
  <Application>Microsoft Office PowerPoint</Application>
  <PresentationFormat>Grand écran</PresentationFormat>
  <Paragraphs>78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2020-10-28T18:29:18Z</dcterms:created>
  <dcterms:modified xsi:type="dcterms:W3CDTF">2020-11-30T18:29:47Z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