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rxAcV5Ayy5q6wEpgcGvg==" hashData="0K5CLrfethCxtxy9O2DIZQV6wTUZAuvLT44WHhvJmpk23ChZ9EyOS2N3AQod6nn8fNDahgunAROrHcpgO/T/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" b="12283"/>
          <a:stretch/>
        </p:blipFill>
        <p:spPr>
          <a:xfrm>
            <a:off x="1296987" y="589184"/>
            <a:ext cx="9598025" cy="5614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00075"/>
            <a:ext cx="8348662" cy="5572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616798"/>
            <a:ext cx="8430871" cy="5612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43618"/>
            <a:ext cx="8382000" cy="5505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66" r="1027" b="10000"/>
          <a:stretch/>
        </p:blipFill>
        <p:spPr>
          <a:xfrm>
            <a:off x="956380" y="628650"/>
            <a:ext cx="10173584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604211"/>
            <a:ext cx="8386762" cy="5570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00074"/>
            <a:ext cx="10287000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39" y="606955"/>
            <a:ext cx="10401300" cy="5593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033" r="172"/>
          <a:stretch/>
        </p:blipFill>
        <p:spPr>
          <a:xfrm>
            <a:off x="1128713" y="620599"/>
            <a:ext cx="9901237" cy="5551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613469"/>
            <a:ext cx="10072688" cy="5561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600628"/>
            <a:ext cx="7758112" cy="5577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992" r="245"/>
          <a:stretch/>
        </p:blipFill>
        <p:spPr>
          <a:xfrm>
            <a:off x="1085850" y="619160"/>
            <a:ext cx="10044113" cy="555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2021-01-05T15:18:53Z</dcterms:created>
  <dcterms:modified xsi:type="dcterms:W3CDTF">2021-01-05T18:56:56Z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