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Pk8WmT/UefJmuqXj/ETvw==" hashData="P6RAGnIFItAnKdOzJn7rV+SlsyNzbtwD8VqP08wDTpdFePjP7Lr8np3t5c0PgSjHpBZJ7vuCkg7Haw1Spul9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8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N°8……… 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83" b="8957"/>
          <a:stretch/>
        </p:blipFill>
        <p:spPr>
          <a:xfrm>
            <a:off x="1968387" y="602273"/>
            <a:ext cx="8215312" cy="5588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6" y="605432"/>
            <a:ext cx="10301288" cy="5577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650" y="611565"/>
            <a:ext cx="8686800" cy="5581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8" y="594833"/>
            <a:ext cx="8358187" cy="5569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624927"/>
            <a:ext cx="9701211" cy="5563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75" y="600075"/>
            <a:ext cx="8343900" cy="5568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912" y="571500"/>
            <a:ext cx="8419528" cy="5607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747" y="632040"/>
            <a:ext cx="10146506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24" r="225" b="2805"/>
          <a:stretch/>
        </p:blipFill>
        <p:spPr>
          <a:xfrm>
            <a:off x="900113" y="642937"/>
            <a:ext cx="10429875" cy="5537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594946"/>
            <a:ext cx="10144125" cy="5583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800" r="-500" b="6500"/>
          <a:stretch/>
        </p:blipFill>
        <p:spPr>
          <a:xfrm>
            <a:off x="1890485" y="631092"/>
            <a:ext cx="8437755" cy="5530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607692"/>
            <a:ext cx="9544049" cy="558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148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2021-01-05T15:18:53Z</dcterms:created>
  <dcterms:modified xsi:type="dcterms:W3CDTF">2021-01-05T18:42:56Z</dcterms:modified>
</cp:coreProperties>
</file>