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59r7bIAIJlbfwWG0szqFA==" hashData="nVQEgjG4oNcTD4sEd4+sFSR3rhmE8g7ZLTxY7elSt0bpiPlSiIH6booP3z83EfyY2TEMPQGOdslqvgKJPqDgG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6B5B20-FAD2-4C04-8340-6AAE2B272690}" type="datetimeFigureOut">
              <a:rPr lang="fr-FR" smtClean="0"/>
              <a:t>05/01/2021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0D73E4-E1C0-43C6-AC81-959C370C40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1939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48356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61499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4981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38663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61584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56182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2632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07386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8740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07865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78723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48190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45471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59523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34250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5439A-3ED3-4400-B7FE-579A6A492506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05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23E94-E7A2-4B7B-8622-DB83204A18C1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8058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9D55A-AAE5-4FD4-9337-CFF4828478BA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7979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06369-BD5E-40E9-AE3B-A404999D372B}" type="datetime1">
              <a:rPr lang="fr-FR" smtClean="0"/>
              <a:t>05/01/2021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9162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9615A-D88C-4A8B-BEF5-43EC41C00F13}" type="datetime1">
              <a:rPr lang="fr-FR" smtClean="0"/>
              <a:t>05/01/2021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503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F5B7E-0A99-4D5D-93F1-F8687F34C56E}" type="datetime1">
              <a:rPr lang="fr-FR" smtClean="0"/>
              <a:t>05/01/2021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2278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A1799-3E69-4AFF-971B-B576DF084F07}" type="datetime1">
              <a:rPr lang="fr-FR" smtClean="0"/>
              <a:t>05/01/2021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003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78E54-DFB8-4ECC-A8E6-91BF3F518146}" type="datetime1">
              <a:rPr lang="fr-FR" smtClean="0"/>
              <a:t>05/01/2021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6044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1550C-1786-4401-A630-B3D90E9B0ADD}" type="datetime1">
              <a:rPr lang="fr-FR" smtClean="0"/>
              <a:t>05/01/2021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164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0A7AC-C9AE-44D1-87ED-BEB4EE2CFD19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80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F1C02-4E56-4856-B2BC-F94BB2583A7B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612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9000">
              <a:schemeClr val="accent2">
                <a:lumMod val="50000"/>
              </a:schemeClr>
            </a:gs>
            <a:gs pos="88000">
              <a:schemeClr val="bg1"/>
            </a:gs>
            <a:gs pos="86000">
              <a:schemeClr val="bg1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6FF7E9-6006-4690-A2EA-E3859B1F12F3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182863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250" y="602754"/>
            <a:ext cx="10401300" cy="557748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771650" y="2098833"/>
            <a:ext cx="85725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Photographie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naturaliste de l'année       …………2020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N°7……… </a:t>
            </a:r>
            <a:endParaRPr lang="fr-FR" sz="3200" b="1" dirty="0">
              <a:ln>
                <a:solidFill>
                  <a:srgbClr val="FF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9613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  <p:sndAc>
          <p:stSnd loop="1">
            <p:snd r:embed="rId3" name="James  Last   -    Romance.wav"/>
          </p:stSnd>
        </p:sndAc>
      </p:transition>
    </mc:Choice>
    <mc:Fallback>
      <p:transition spd="slow" advTm="7000">
        <p:wedge/>
        <p:sndAc>
          <p:stSnd loop="1">
            <p:snd r:embed="rId3" name="James  Last   -    Roma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385887" y="1503517"/>
            <a:ext cx="962977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latin typeface="Magneto" panose="04030805050802020D02" pitchFamily="82" charset="0"/>
              </a:rPr>
              <a:t>Bien que les voyages ne soient pas à l'ordre du jour à ce stade de notre vie pandémique, regarder des photos de la Nature peut également constituer une forme d'évasion mentale. </a:t>
            </a:r>
            <a:endParaRPr lang="fr-FR" sz="4000" b="1" dirty="0"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7940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1675" y="617708"/>
            <a:ext cx="8343900" cy="55591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7336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4488" y="603738"/>
            <a:ext cx="9072562" cy="55831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9125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4525" y="643356"/>
            <a:ext cx="8258175" cy="55014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6057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76" y="603250"/>
            <a:ext cx="8374856" cy="55832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3511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472" r="1500" b="12220"/>
          <a:stretch/>
        </p:blipFill>
        <p:spPr>
          <a:xfrm>
            <a:off x="1078102" y="599565"/>
            <a:ext cx="10035796" cy="55935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975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916" r="-479" b="6458"/>
          <a:stretch/>
        </p:blipFill>
        <p:spPr>
          <a:xfrm>
            <a:off x="1418318" y="594833"/>
            <a:ext cx="9315450" cy="56030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33054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1538" y="600075"/>
            <a:ext cx="10387012" cy="55949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8613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0200" y="591230"/>
            <a:ext cx="9115426" cy="55994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8014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589372"/>
            <a:ext cx="8368026" cy="55685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6321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208" r="104" b="15417"/>
          <a:stretch/>
        </p:blipFill>
        <p:spPr>
          <a:xfrm>
            <a:off x="1425461" y="624907"/>
            <a:ext cx="9301163" cy="55428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3947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4513" y="598938"/>
            <a:ext cx="8401050" cy="55530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6965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113" y="613469"/>
            <a:ext cx="10329862" cy="55614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5193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0" y="602754"/>
            <a:ext cx="10401300" cy="557748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771650" y="2098833"/>
            <a:ext cx="85725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Photographie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naturaliste de l'année       … … … .2020… … … ..</a:t>
            </a:r>
            <a:endParaRPr lang="fr-FR" sz="3200" b="1" dirty="0">
              <a:ln>
                <a:solidFill>
                  <a:srgbClr val="FF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173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</TotalTime>
  <Words>148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2021-01-05T15:18:53Z</dcterms:created>
  <dcterms:modified xsi:type="dcterms:W3CDTF">2021-01-05T18:30:12Z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