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lqN0Pj4XFjM12HhgObVoQ==" hashData="y5nfV1sFUn4TwbsJnkJw3oim+7uGdTamr2KRuSWiQprm2wWdTtYIr2c6O3Ducod9n+1zXaOyn9qpPklnXf3C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603435"/>
            <a:ext cx="10215563" cy="5562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2" y="559557"/>
            <a:ext cx="10258425" cy="56211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609764"/>
            <a:ext cx="10115550" cy="5570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2" b="5381"/>
          <a:stretch/>
        </p:blipFill>
        <p:spPr>
          <a:xfrm>
            <a:off x="1143000" y="616630"/>
            <a:ext cx="9929813" cy="5559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3003" r="-251"/>
          <a:stretch/>
        </p:blipFill>
        <p:spPr>
          <a:xfrm>
            <a:off x="957263" y="627320"/>
            <a:ext cx="10287000" cy="55380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129" y="614363"/>
            <a:ext cx="10360254" cy="5586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131" r="-455"/>
          <a:stretch/>
        </p:blipFill>
        <p:spPr>
          <a:xfrm>
            <a:off x="942975" y="610961"/>
            <a:ext cx="10272713" cy="5636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616818"/>
            <a:ext cx="10172700" cy="5569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6" y="597396"/>
            <a:ext cx="10372724" cy="5585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51" y="614363"/>
            <a:ext cx="10372724" cy="5543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60" r="1021" b="11741"/>
          <a:stretch/>
        </p:blipFill>
        <p:spPr>
          <a:xfrm>
            <a:off x="871538" y="595819"/>
            <a:ext cx="10432157" cy="5606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616" t="2916" r="7423" b="9167"/>
          <a:stretch/>
        </p:blipFill>
        <p:spPr>
          <a:xfrm>
            <a:off x="1273969" y="622245"/>
            <a:ext cx="9644062" cy="561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2021-01-05T15:18:53Z</dcterms:created>
  <dcterms:modified xsi:type="dcterms:W3CDTF">2021-01-05T18:17:27Z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