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vM15cmqerrtVt5Om/SxA==" hashData="aT9n4WY6DSWlO/qpBQpQ0Glye9++C1YbonazdehWw0F54n3oZW7LnWJP/qBG+6nA4n40N/cFpdHrIqmK/61+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N°5… . 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15"/>
          <a:stretch/>
        </p:blipFill>
        <p:spPr>
          <a:xfrm>
            <a:off x="1604962" y="596023"/>
            <a:ext cx="8982075" cy="5600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605188"/>
            <a:ext cx="10401300" cy="5567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602922"/>
            <a:ext cx="10387012" cy="5606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707" r="14" b="10000"/>
          <a:stretch/>
        </p:blipFill>
        <p:spPr>
          <a:xfrm>
            <a:off x="1582860" y="614196"/>
            <a:ext cx="9026279" cy="5564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50" b="12250"/>
          <a:stretch/>
        </p:blipFill>
        <p:spPr>
          <a:xfrm>
            <a:off x="897274" y="628649"/>
            <a:ext cx="10369945" cy="557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605432"/>
            <a:ext cx="10372725" cy="558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6" y="589358"/>
            <a:ext cx="10387012" cy="5601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956" y="619864"/>
            <a:ext cx="8320087" cy="5552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759" r="-120"/>
          <a:stretch/>
        </p:blipFill>
        <p:spPr>
          <a:xfrm>
            <a:off x="1331175" y="598446"/>
            <a:ext cx="9529650" cy="5595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828" r="-293" b="7929"/>
          <a:stretch/>
        </p:blipFill>
        <p:spPr>
          <a:xfrm>
            <a:off x="1219200" y="628650"/>
            <a:ext cx="9782176" cy="5529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237" y="607601"/>
            <a:ext cx="9915525" cy="5577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632" r="-116" b="6852"/>
          <a:stretch/>
        </p:blipFill>
        <p:spPr>
          <a:xfrm>
            <a:off x="1214438" y="605056"/>
            <a:ext cx="9686925" cy="5580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150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2021-01-05T15:18:53Z</dcterms:created>
  <dcterms:modified xsi:type="dcterms:W3CDTF">2021-01-05T17:44:17Z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