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zrkXp/g7pr4a0x1xWB/WQ==" hashData="4ixnE3vtdrV8q0vGXbzgv66Rnh5wufX3VLuFIDLJLuEizRlKP5gfAGItI/QBrKpoeKw7FerLW85GG3MTrn3Dy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6B5B20-FAD2-4C04-8340-6AAE2B272690}" type="datetimeFigureOut">
              <a:rPr lang="fr-FR" smtClean="0"/>
              <a:t>05/01/2021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0D73E4-E1C0-43C6-AC81-959C370C40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193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835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1499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981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38663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61584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6182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2632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7386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8740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07865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78723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48190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45471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9523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425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5439A-3ED3-4400-B7FE-579A6A492506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0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23E94-E7A2-4B7B-8622-DB83204A18C1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8058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9D55A-AAE5-4FD4-9337-CFF4828478BA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979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06369-BD5E-40E9-AE3B-A404999D372B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162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615A-D88C-4A8B-BEF5-43EC41C00F13}" type="datetime1">
              <a:rPr lang="fr-FR" smtClean="0"/>
              <a:t>05/01/2021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503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F5B7E-0A99-4D5D-93F1-F8687F34C56E}" type="datetime1">
              <a:rPr lang="fr-FR" smtClean="0"/>
              <a:t>05/01/2021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227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A1799-3E69-4AFF-971B-B576DF084F07}" type="datetime1">
              <a:rPr lang="fr-FR" smtClean="0"/>
              <a:t>05/01/2021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0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8E54-DFB8-4ECC-A8E6-91BF3F518146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6044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1550C-1786-4401-A630-B3D90E9B0ADD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16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A7AC-C9AE-44D1-87ED-BEB4EE2CFD19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0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F1C02-4E56-4856-B2BC-F94BB2583A7B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12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accent2">
                <a:lumMod val="50000"/>
              </a:schemeClr>
            </a:gs>
            <a:gs pos="88000">
              <a:schemeClr val="bg1"/>
            </a:gs>
            <a:gs pos="86000">
              <a:schemeClr val="bg1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FF7E9-6006-4690-A2EA-E3859B1F12F3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8286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0" y="602754"/>
            <a:ext cx="10401300" cy="55774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71650" y="2098833"/>
            <a:ext cx="85725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Photographie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naturaliste de l'année       …………2020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N°4… . </a:t>
            </a:r>
            <a:r>
              <a:rPr lang="fr-FR" sz="5400" b="1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</a:t>
            </a:r>
            <a:endParaRPr lang="fr-FR" sz="3200" b="1" dirty="0">
              <a:ln>
                <a:solidFill>
                  <a:srgbClr val="FF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9613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  <p:sndAc>
          <p:stSnd loop="1">
            <p:snd r:embed="rId3" name="James  Last   -    Romance.wav"/>
          </p:stSnd>
        </p:sndAc>
      </p:transition>
    </mc:Choice>
    <mc:Fallback>
      <p:transition spd="slow" advTm="7000">
        <p:wedge/>
        <p:sndAc>
          <p:stSnd loop="1">
            <p:snd r:embed="rId3" name="James  Last   -    Rom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385887" y="1503517"/>
            <a:ext cx="962977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atin typeface="Magneto" panose="04030805050802020D02" pitchFamily="82" charset="0"/>
              </a:rPr>
              <a:t>Bien que les voyages ne soient pas à l'ordre du jour à ce stade de notre vie pandémique, regarder des photos de la Nature peut également constituer une forme d'évasion mentale. </a:t>
            </a:r>
            <a:endParaRPr lang="fr-FR" sz="4000" b="1" dirty="0"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940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197" y="614363"/>
            <a:ext cx="10439239" cy="5543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7336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113" y="589486"/>
            <a:ext cx="10344150" cy="5575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912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8750" r="260" b="10208"/>
          <a:stretch/>
        </p:blipFill>
        <p:spPr>
          <a:xfrm>
            <a:off x="1524001" y="600074"/>
            <a:ext cx="9120188" cy="55578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6057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113" y="617043"/>
            <a:ext cx="10358437" cy="55729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3511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610791"/>
            <a:ext cx="10358438" cy="56015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975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388" y="579052"/>
            <a:ext cx="8429625" cy="55986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3054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42" r="104" b="10000"/>
          <a:stretch/>
        </p:blipFill>
        <p:spPr>
          <a:xfrm>
            <a:off x="1524000" y="585788"/>
            <a:ext cx="9134475" cy="55864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8613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614043"/>
            <a:ext cx="9915525" cy="55763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014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963" y="591243"/>
            <a:ext cx="8329612" cy="56018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6321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088" y="603335"/>
            <a:ext cx="8401050" cy="55817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947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161" b="22760"/>
          <a:stretch/>
        </p:blipFill>
        <p:spPr>
          <a:xfrm>
            <a:off x="878881" y="585182"/>
            <a:ext cx="10435702" cy="55870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696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81" b="16326"/>
          <a:stretch/>
        </p:blipFill>
        <p:spPr>
          <a:xfrm>
            <a:off x="842726" y="614363"/>
            <a:ext cx="10422240" cy="55864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19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0" y="602754"/>
            <a:ext cx="10401300" cy="55774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71650" y="2098833"/>
            <a:ext cx="85725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Photographie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naturaliste de l'année       … … … .2020… … … ..</a:t>
            </a:r>
            <a:endParaRPr lang="fr-FR" sz="3200" b="1" dirty="0">
              <a:ln>
                <a:solidFill>
                  <a:srgbClr val="FF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73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150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2021-01-05T15:18:53Z</dcterms:created>
  <dcterms:modified xsi:type="dcterms:W3CDTF">2021-01-05T17:30:24Z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