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kElqD/oKRGqktOInrgHIg==" hashData="tgN/nfIeMrGG6xlRvXYDR03YODbwPwuCHkNxv06LgWacYq1+Uy2GseeSfRLE7u29Orh5MRl3oA0JIU3YZSD/R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B5B20-FAD2-4C04-8340-6AAE2B272690}" type="datetimeFigureOut">
              <a:rPr lang="fr-FR" smtClean="0"/>
              <a:t>05/01/2021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D73E4-E1C0-43C6-AC81-959C370C400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21939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48356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61499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81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8663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61584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6182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2632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073864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8740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0786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78723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48190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454714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59523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D73E4-E1C0-43C6-AC81-959C370C400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3425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A5439A-3ED3-4400-B7FE-579A6A492506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605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223E94-E7A2-4B7B-8622-DB83204A18C1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8058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89D55A-AAE5-4FD4-9337-CFF4828478BA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7979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06369-BD5E-40E9-AE3B-A404999D372B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162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29615A-D88C-4A8B-BEF5-43EC41C00F13}" type="datetime1">
              <a:rPr lang="fr-FR" smtClean="0"/>
              <a:t>05/01/2021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503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9F5B7E-0A99-4D5D-93F1-F8687F34C56E}" type="datetime1">
              <a:rPr lang="fr-FR" smtClean="0"/>
              <a:t>05/01/2021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278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A1799-3E69-4AFF-971B-B576DF084F07}" type="datetime1">
              <a:rPr lang="fr-FR" smtClean="0"/>
              <a:t>05/01/2021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00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C78E54-DFB8-4ECC-A8E6-91BF3F518146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6044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71550C-1786-4401-A630-B3D90E9B0ADD}" type="datetime1">
              <a:rPr lang="fr-FR" smtClean="0"/>
              <a:t>05/01/2021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16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0A7AC-C9AE-44D1-87ED-BEB4EE2CFD19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80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3F1C02-4E56-4856-B2BC-F94BB2583A7B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6122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9000">
              <a:schemeClr val="accent2">
                <a:lumMod val="50000"/>
              </a:schemeClr>
            </a:gs>
            <a:gs pos="88000">
              <a:schemeClr val="bg1"/>
            </a:gs>
            <a:gs pos="86000">
              <a:schemeClr val="bg1"/>
            </a:gs>
            <a:gs pos="93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FF7E9-6006-4690-A2EA-E3859B1F12F3}" type="datetime1">
              <a:rPr lang="fr-FR" smtClean="0"/>
              <a:t>05/01/2021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1F57DA-BB71-49FF-A58E-D871A74182E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182863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…………2020 </a:t>
            </a:r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N°3……… 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961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  <p:sndAc>
          <p:stSnd loop="1">
            <p:snd r:embed="rId3" name="James  Last   -    Romance.wav"/>
          </p:stSnd>
        </p:sndAc>
      </p:transition>
    </mc:Choice>
    <mc:Fallback>
      <p:transition spd="slow" advTm="7000">
        <p:wedge/>
        <p:sndAc>
          <p:stSnd loop="1">
            <p:snd r:embed="rId3" name="James  Last   -    Roma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385887" y="1503517"/>
            <a:ext cx="9629775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smtClean="0">
                <a:latin typeface="Magneto" panose="04030805050802020D02" pitchFamily="82" charset="0"/>
              </a:rPr>
              <a:t>Bien que les voyages ne soient pas à l'ordre du jour à ce stade de notre vie pandémique, regarder des photos de la Nature peut également constituer une forme d'évasion mentale. </a:t>
            </a:r>
            <a:endParaRPr lang="fr-FR" sz="4000" b="1" dirty="0"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7940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00755"/>
            <a:ext cx="8382000" cy="5591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7336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00075"/>
            <a:ext cx="8382000" cy="55721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79125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05518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66057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0485" y="605518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53511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05518"/>
            <a:ext cx="8382000" cy="5581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975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43618"/>
            <a:ext cx="8382000" cy="55054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330547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50294" y="628651"/>
            <a:ext cx="8348591" cy="55626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08613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8908" r="16" b="3181"/>
          <a:stretch/>
        </p:blipFill>
        <p:spPr>
          <a:xfrm>
            <a:off x="1905000" y="628650"/>
            <a:ext cx="8428152" cy="55578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014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5963" y="587374"/>
            <a:ext cx="8372476" cy="55816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63219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994" r="-300"/>
          <a:stretch/>
        </p:blipFill>
        <p:spPr>
          <a:xfrm>
            <a:off x="1299255" y="600756"/>
            <a:ext cx="9553575" cy="5591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9473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5000" y="633412"/>
            <a:ext cx="8382000" cy="5591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6965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8813" y="625474"/>
            <a:ext cx="8372476" cy="55816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4519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518885" y="6538911"/>
            <a:ext cx="2743200" cy="365125"/>
          </a:xfrm>
        </p:spPr>
        <p:txBody>
          <a:bodyPr/>
          <a:lstStyle/>
          <a:p>
            <a:fld id="{0A8236FE-9C6F-4B38-B42C-BF44CB57505E}" type="datetime1">
              <a:rPr lang="fr-FR" sz="1800" b="1" smtClean="0">
                <a:latin typeface="Magneto" panose="04030805050802020D02" pitchFamily="82" charset="0"/>
              </a:rPr>
              <a:t>05/01/2021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538910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2021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712200" y="6538912"/>
            <a:ext cx="2743200" cy="365125"/>
          </a:xfrm>
        </p:spPr>
        <p:txBody>
          <a:bodyPr/>
          <a:lstStyle/>
          <a:p>
            <a:fld id="{6E1F57DA-BB71-49FF-A58E-D871A74182E9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96686" y="435429"/>
            <a:ext cx="10758714" cy="5921828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rgbClr val="FFC0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7250" y="602754"/>
            <a:ext cx="10401300" cy="557748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71650" y="2098833"/>
            <a:ext cx="85725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Photographie</a:t>
            </a:r>
          </a:p>
          <a:p>
            <a:r>
              <a:rPr lang="fr-FR" sz="5400" b="1" dirty="0" smtClean="0">
                <a:ln>
                  <a:solidFill>
                    <a:srgbClr val="FF0000"/>
                  </a:solidFill>
                </a:ln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naturaliste de l'année       … … … .2020… … … ..</a:t>
            </a:r>
            <a:endParaRPr lang="fr-FR" sz="3200" b="1" dirty="0">
              <a:ln>
                <a:solidFill>
                  <a:srgbClr val="FF0000"/>
                </a:solidFill>
              </a:ln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7321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</TotalTime>
  <Words>148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2021-01-05T15:18:53Z</dcterms:created>
  <dcterms:modified xsi:type="dcterms:W3CDTF">2021-01-05T16:05:02Z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