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HgGsN5Jbx8CIUoGUFX3Rg==" hashData="i8Lu+LPjqGknT90UukT6Q7BPjqbG+23l2CCE1Khr8jO2Z7T7zayRYz3t1A9QUM26XjzVvCxVUh4jTQL62cHx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043" y="600074"/>
            <a:ext cx="10444507" cy="558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570818"/>
            <a:ext cx="9244012" cy="5609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485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043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6" b="9791"/>
          <a:stretch/>
        </p:blipFill>
        <p:spPr>
          <a:xfrm>
            <a:off x="3771033" y="663947"/>
            <a:ext cx="4649933" cy="5530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2021-01-05T15:18:53Z</dcterms:created>
  <dcterms:modified xsi:type="dcterms:W3CDTF">2021-01-05T15:56:07Z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