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KGTD7b3F5KaGTAdApcOXg==" hashData="XTDhaRFlG1XZn492cm0sh4k9pDqioIZ43Ow35S547JVS8T1BF7jj9o1NO34pjFWc0z8wy15SIN+HDvol0i2t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4012" y="2098833"/>
            <a:ext cx="894397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9" b="3779"/>
          <a:stretch/>
        </p:blipFill>
        <p:spPr>
          <a:xfrm>
            <a:off x="1696923" y="596726"/>
            <a:ext cx="8758239" cy="5599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100" r="-128"/>
          <a:stretch/>
        </p:blipFill>
        <p:spPr>
          <a:xfrm>
            <a:off x="1057275" y="588849"/>
            <a:ext cx="10058400" cy="5614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597395"/>
            <a:ext cx="9929813" cy="558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986" t="426" r="4224"/>
          <a:stretch/>
        </p:blipFill>
        <p:spPr>
          <a:xfrm>
            <a:off x="914399" y="628650"/>
            <a:ext cx="10358439" cy="5557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9" b="8409"/>
          <a:stretch/>
        </p:blipFill>
        <p:spPr>
          <a:xfrm>
            <a:off x="940700" y="605946"/>
            <a:ext cx="10310600" cy="5580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937" r="-565"/>
          <a:stretch/>
        </p:blipFill>
        <p:spPr>
          <a:xfrm>
            <a:off x="871539" y="608746"/>
            <a:ext cx="10444162" cy="5549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3" b="15836"/>
          <a:stretch/>
        </p:blipFill>
        <p:spPr>
          <a:xfrm>
            <a:off x="885825" y="586978"/>
            <a:ext cx="10420041" cy="5595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98" r="314" b="4561"/>
          <a:stretch/>
        </p:blipFill>
        <p:spPr>
          <a:xfrm>
            <a:off x="1559719" y="624568"/>
            <a:ext cx="9072562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91" r="114" b="13958"/>
          <a:stretch/>
        </p:blipFill>
        <p:spPr>
          <a:xfrm>
            <a:off x="857251" y="610280"/>
            <a:ext cx="10387012" cy="5572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79" r="775" b="6420"/>
          <a:stretch/>
        </p:blipFill>
        <p:spPr>
          <a:xfrm>
            <a:off x="895350" y="600075"/>
            <a:ext cx="10363200" cy="5568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958" r="-463" b="10000"/>
          <a:stretch/>
        </p:blipFill>
        <p:spPr>
          <a:xfrm>
            <a:off x="952499" y="614363"/>
            <a:ext cx="10334626" cy="5557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333" r="43" b="10208"/>
          <a:stretch/>
        </p:blipFill>
        <p:spPr>
          <a:xfrm>
            <a:off x="943261" y="571500"/>
            <a:ext cx="10301002" cy="558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2021-01-05T15:18:53Z</dcterms:created>
  <dcterms:modified xsi:type="dcterms:W3CDTF">2021-01-05T19:17:31Z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