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dzK3n1LWGSplprbKCj3dg==" hashData="Th1EIiu13NSciQ77w7LgOVYgKTe1cawWBCC5WC9cdSpEHyfMpVwP+LJBtuZcatUvBOID0IoWApmTcU+/zFv5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N°1………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3" y="602754"/>
            <a:ext cx="9929812" cy="558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42" r="-142" b="9792"/>
          <a:stretch/>
        </p:blipFill>
        <p:spPr>
          <a:xfrm>
            <a:off x="3811731" y="585788"/>
            <a:ext cx="4575032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596503"/>
            <a:ext cx="7472363" cy="5604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3412"/>
            <a:ext cx="8382000" cy="5591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750" r="-87" b="9791"/>
          <a:stretch/>
        </p:blipFill>
        <p:spPr>
          <a:xfrm>
            <a:off x="3352800" y="600074"/>
            <a:ext cx="5491163" cy="558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2021-01-05T15:18:53Z</dcterms:created>
  <dcterms:modified xsi:type="dcterms:W3CDTF">2021-01-05T15:45:54Z</dcterms:modified>
</cp:coreProperties>
</file>