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SsOGAZtcepYT5i+NDQD+A==" hashData="n7Ph8hl/Avo+z68qwIpXoyx97jiTQqR/bUhtGzN8kuIgMrNvecJ8tH+kDWFitapp/HlANrr1EJnijRd/wnyz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59AE-45BC-4706-BC97-DB920A480E1F}" type="datetimeFigureOut">
              <a:rPr lang="fr-FR" smtClean="0"/>
              <a:t>20/11/2020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1EB0F-9177-4C70-B0FB-99DAFBBDE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08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422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282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583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089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334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0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90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935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87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231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32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552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153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88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9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F15E-81F5-4186-8A14-503CDB503285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DF654-A7EE-42DE-B613-91276F248EC7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6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50F0-630A-454B-965F-F2090E7D39B6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D6EE-0036-4F8B-91DC-D13025C36F31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4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81BE-AFDD-433E-8A13-CD69904F9474}" type="datetime1">
              <a:rPr lang="fr-FR" smtClean="0"/>
              <a:t>20/11/2020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C9B-4DC8-46C0-914B-C08D35C57B31}" type="datetime1">
              <a:rPr lang="fr-FR" smtClean="0"/>
              <a:t>20/11/2020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74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5113-8904-4E20-B465-4FEABDE34593}" type="datetime1">
              <a:rPr lang="fr-FR" smtClean="0"/>
              <a:t>20/11/2020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1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1A18-54AE-4964-ADEE-B8326F4C0E8C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50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BC6C3-13A9-48CA-B5FE-0915D3CC0D81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2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85B4-24CE-4965-9521-3686A7DC21F7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6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DECD6-CC3E-4B8F-B1FD-24DB9236F5F5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54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DA6B0-81C7-4767-BFFE-B755756C8532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37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28734" y="2963976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ensées confinées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29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5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082" y="1092596"/>
            <a:ext cx="7153835" cy="463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888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1138237"/>
            <a:ext cx="6477000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238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4611" y="1066641"/>
            <a:ext cx="7422777" cy="46859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25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77" r="-490" b="11765"/>
          <a:stretch/>
        </p:blipFill>
        <p:spPr>
          <a:xfrm>
            <a:off x="2438400" y="1115296"/>
            <a:ext cx="7422775" cy="4588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168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863" r="-275" b="17758"/>
          <a:stretch/>
        </p:blipFill>
        <p:spPr>
          <a:xfrm>
            <a:off x="2069046" y="1104011"/>
            <a:ext cx="8053907" cy="4611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6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217" y="1118864"/>
            <a:ext cx="7095565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839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900" y="1093150"/>
            <a:ext cx="7696200" cy="4621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78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58" b="13922"/>
          <a:stretch/>
        </p:blipFill>
        <p:spPr>
          <a:xfrm>
            <a:off x="2048435" y="1114984"/>
            <a:ext cx="8095130" cy="4628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47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006" y="1093591"/>
            <a:ext cx="7749988" cy="4632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3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3844" y="704930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064" r="-514" b="13294"/>
          <a:stretch/>
        </p:blipFill>
        <p:spPr>
          <a:xfrm>
            <a:off x="2229970" y="1155554"/>
            <a:ext cx="7732059" cy="4616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152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73" b="4567"/>
          <a:stretch/>
        </p:blipFill>
        <p:spPr>
          <a:xfrm>
            <a:off x="2295525" y="1119350"/>
            <a:ext cx="7600949" cy="4619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59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052512"/>
            <a:ext cx="5715000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22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294" r="-464" b="16274"/>
          <a:stretch/>
        </p:blipFill>
        <p:spPr>
          <a:xfrm>
            <a:off x="1938139" y="1082488"/>
            <a:ext cx="8315721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60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5800" y="2459504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C’était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Pensées confinées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55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2020-11-19T19:21:46Z</dcterms:created>
  <dcterms:modified xsi:type="dcterms:W3CDTF">2020-11-20T13:10:02Z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