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jhU61baurcvrQB3qpOiVA==" hashData="4G8v4ocmXxVMdMw6EqbzPJTBn3/Hh+KderrsqzXHdsgBvpIxxmohc7/yrl/YD4HHrQVT0aWMBkJ1wwbgsi1S7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8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17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0E59AE-45BC-4706-BC97-DB920A480E1F}" type="datetimeFigureOut">
              <a:rPr lang="fr-FR" smtClean="0"/>
              <a:t>20/11/2020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41EB0F-9177-4C70-B0FB-99DAFBBDEFD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60882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14226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52822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15838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508955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2334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402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90370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9350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587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42315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321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955281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41537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7088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41EB0F-9177-4C70-B0FB-99DAFBBDEFD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69891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82F15E-81F5-4186-8A14-503CDB503285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852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3DF654-A7EE-42DE-B613-91276F248EC7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2461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8150F0-630A-454B-965F-F2090E7D39B6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9959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A9D6EE-0036-4F8B-91DC-D13025C36F31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3499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A681BE-AFDD-433E-8A13-CD69904F9474}" type="datetime1">
              <a:rPr lang="fr-FR" smtClean="0"/>
              <a:t>20/11/2020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823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8F9C9B-4DC8-46C0-914B-C08D35C57B31}" type="datetime1">
              <a:rPr lang="fr-FR" smtClean="0"/>
              <a:t>20/11/2020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1747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055113-8904-4E20-B465-4FEABDE34593}" type="datetime1">
              <a:rPr lang="fr-FR" smtClean="0"/>
              <a:t>20/11/2020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2112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01A18-54AE-4964-ADEE-B8326F4C0E8C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8508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BC6C3-13A9-48CA-B5FE-0915D3CC0D81}" type="datetime1">
              <a:rPr lang="fr-FR" smtClean="0"/>
              <a:t>20/11/2020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4205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D85B4-24CE-4965-9521-3686A7DC21F7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6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1DECD6-CC3E-4B8F-B1FD-24DB9236F5F5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25459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2000">
              <a:schemeClr val="accent1">
                <a:lumMod val="5000"/>
                <a:lumOff val="95000"/>
              </a:schemeClr>
            </a:gs>
            <a:gs pos="77000">
              <a:srgbClr val="C00000"/>
            </a:gs>
            <a:gs pos="0">
              <a:schemeClr val="accent1">
                <a:lumMod val="45000"/>
                <a:lumOff val="55000"/>
              </a:schemeClr>
            </a:gs>
            <a:gs pos="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CDA6B0-81C7-4767-BFFE-B755756C8532}" type="datetime1">
              <a:rPr lang="fr-FR" smtClean="0"/>
              <a:t>20/11/2020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48AA226-6A66-4718-8E80-FB343A2C299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937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6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28734" y="2963976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ensées confinées</a:t>
            </a:r>
          </a:p>
          <a:p>
            <a:r>
              <a:rPr lang="fr-FR" sz="60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N°4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2298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  <p:sndAc>
          <p:stSnd loop="1">
            <p:snd r:embed="rId3" name="Rire Ile d'Oléron .. 09 03 2011_001.wav"/>
          </p:stSnd>
        </p:sndAc>
      </p:transition>
    </mc:Choice>
    <mc:Fallback>
      <p:transition spd="slow" advTm="15000">
        <p:wedge/>
        <p:sndAc>
          <p:stSnd loop="1">
            <p:snd r:embed="rId3" name="Rire 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6303" r="-490"/>
          <a:stretch/>
        </p:blipFill>
        <p:spPr>
          <a:xfrm>
            <a:off x="2811307" y="1128712"/>
            <a:ext cx="6569386" cy="460057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68885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55967" y="1091749"/>
            <a:ext cx="5080065" cy="46357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2385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098" r="-38" b="5098"/>
          <a:stretch/>
        </p:blipFill>
        <p:spPr>
          <a:xfrm>
            <a:off x="1517902" y="1116106"/>
            <a:ext cx="9118722" cy="46046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251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662" r="-66" b="24191"/>
          <a:stretch/>
        </p:blipFill>
        <p:spPr>
          <a:xfrm>
            <a:off x="3386418" y="1103558"/>
            <a:ext cx="5419164" cy="46508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9168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21862" t="1176" r="657" b="51568"/>
          <a:stretch/>
        </p:blipFill>
        <p:spPr>
          <a:xfrm>
            <a:off x="2960594" y="1106220"/>
            <a:ext cx="6270812" cy="460681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696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94212" y="1123627"/>
            <a:ext cx="6203576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3839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2519" y="1091743"/>
            <a:ext cx="6938682" cy="462669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780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4735" y="1138237"/>
            <a:ext cx="6342529" cy="4581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224742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9412" y="1092200"/>
            <a:ext cx="6911788" cy="46078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1833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3844" y="704930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8023" y="1158418"/>
            <a:ext cx="6615954" cy="46104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1521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9312" r="-363"/>
          <a:stretch/>
        </p:blipFill>
        <p:spPr>
          <a:xfrm>
            <a:off x="1799665" y="1125379"/>
            <a:ext cx="8592670" cy="4607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75907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1362" y="1143000"/>
            <a:ext cx="5629275" cy="4572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03224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915" r="1045" b="19216"/>
          <a:stretch/>
        </p:blipFill>
        <p:spPr>
          <a:xfrm>
            <a:off x="2515720" y="1128916"/>
            <a:ext cx="7160559" cy="45614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26602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3053" y="1102461"/>
            <a:ext cx="9845893" cy="4602879"/>
          </a:xfrm>
          <a:prstGeom prst="rect">
            <a:avLst/>
          </a:prstGeom>
        </p:spPr>
      </p:pic>
      <p:sp>
        <p:nvSpPr>
          <p:cNvPr id="4" name="Rectangle à coins arrondis 3"/>
          <p:cNvSpPr/>
          <p:nvPr/>
        </p:nvSpPr>
        <p:spPr>
          <a:xfrm>
            <a:off x="666428" y="650929"/>
            <a:ext cx="10864312" cy="5517396"/>
          </a:xfrm>
          <a:prstGeom prst="roundRect">
            <a:avLst/>
          </a:prstGeom>
          <a:noFill/>
          <a:ln w="889000" cmpd="thickThin">
            <a:gradFill flip="none" rotWithShape="1">
              <a:gsLst>
                <a:gs pos="45000">
                  <a:schemeClr val="accent2">
                    <a:lumMod val="75000"/>
                  </a:schemeClr>
                </a:gs>
                <a:gs pos="74000">
                  <a:srgbClr val="FFC000"/>
                </a:gs>
                <a:gs pos="86000">
                  <a:srgbClr val="FF0000"/>
                </a:gs>
                <a:gs pos="100000">
                  <a:schemeClr val="accent5">
                    <a:lumMod val="75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22326"/>
            <a:ext cx="2743200" cy="365125"/>
          </a:xfrm>
        </p:spPr>
        <p:txBody>
          <a:bodyPr/>
          <a:lstStyle/>
          <a:p>
            <a:fld id="{EE1E1536-FE23-4344-AD11-3311370FBDE1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20/11/2020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4"/>
          <a:srcRect l="7203" t="574" r="8502" b="-1"/>
          <a:stretch/>
        </p:blipFill>
        <p:spPr>
          <a:xfrm>
            <a:off x="1169894" y="1091007"/>
            <a:ext cx="9843248" cy="4598894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22327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382000" y="6168325"/>
            <a:ext cx="2743200" cy="365125"/>
          </a:xfrm>
        </p:spPr>
        <p:txBody>
          <a:bodyPr/>
          <a:lstStyle/>
          <a:p>
            <a:fld id="{D48AA226-6A66-4718-8E80-FB343A2C299C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11" name="Image 10"/>
          <p:cNvPicPr>
            <a:picLocks noChangeAspect="1"/>
          </p:cNvPicPr>
          <p:nvPr/>
        </p:nvPicPr>
        <p:blipFill rotWithShape="1">
          <a:blip r:embed="rId5"/>
          <a:srcRect l="27297" t="57284" r="28889" b="34558"/>
          <a:stretch/>
        </p:blipFill>
        <p:spPr>
          <a:xfrm>
            <a:off x="3836894" y="4011845"/>
            <a:ext cx="4316506" cy="376518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35800" y="2459504"/>
            <a:ext cx="792556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         C’était 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Magneto" panose="04030805050802020D02" pitchFamily="82" charset="0"/>
              </a:rPr>
              <a:t>Pensées confinées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05540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250" advTm="15000">
        <p:wedge/>
      </p:transition>
    </mc:Choice>
    <mc:Fallback>
      <p:transition spd="slow" advTm="1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</TotalTime>
  <Words>98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2020-11-19T19:21:46Z</dcterms:created>
  <dcterms:modified xsi:type="dcterms:W3CDTF">2020-11-20T10:54:28Z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