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OkeOEQrfOosoAERFacs5A==" hashData="CySGf0J907HQXdDWGbYiOonEN/pSAzOYoHug/H7xT3GNA3vGh/ABXOpazSnhG3D2ejXQce4W/clAa5iZYo5Lk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26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0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E59AE-45BC-4706-BC97-DB920A480E1F}" type="datetimeFigureOut">
              <a:rPr lang="fr-FR" smtClean="0"/>
              <a:t>20/11/2020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41EB0F-9177-4C70-B0FB-99DAFBBDEF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6088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14226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5282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5838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089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2334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402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903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9350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8790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2315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4321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5528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41537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0880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698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2F15E-81F5-4186-8A14-503CDB503285}" type="datetime1">
              <a:rPr lang="fr-FR" smtClean="0"/>
              <a:t>20/11/2020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852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DF654-A7EE-42DE-B613-91276F248EC7}" type="datetime1">
              <a:rPr lang="fr-FR" smtClean="0"/>
              <a:t>20/11/2020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61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50F0-630A-454B-965F-F2090E7D39B6}" type="datetime1">
              <a:rPr lang="fr-FR" smtClean="0"/>
              <a:t>20/11/2020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995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9D6EE-0036-4F8B-91DC-D13025C36F31}" type="datetime1">
              <a:rPr lang="fr-FR" smtClean="0"/>
              <a:t>20/11/2020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3499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681BE-AFDD-433E-8A13-CD69904F9474}" type="datetime1">
              <a:rPr lang="fr-FR" smtClean="0"/>
              <a:t>20/11/2020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6823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F9C9B-4DC8-46C0-914B-C08D35C57B31}" type="datetime1">
              <a:rPr lang="fr-FR" smtClean="0"/>
              <a:t>20/11/2020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174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5113-8904-4E20-B465-4FEABDE34593}" type="datetime1">
              <a:rPr lang="fr-FR" smtClean="0"/>
              <a:t>20/11/2020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112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01A18-54AE-4964-ADEE-B8326F4C0E8C}" type="datetime1">
              <a:rPr lang="fr-FR" smtClean="0"/>
              <a:t>20/11/2020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8508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BC6C3-13A9-48CA-B5FE-0915D3CC0D81}" type="datetime1">
              <a:rPr lang="fr-FR" smtClean="0"/>
              <a:t>20/11/2020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42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D85B4-24CE-4965-9521-3686A7DC21F7}" type="datetime1">
              <a:rPr lang="fr-FR" smtClean="0"/>
              <a:t>20/11/2020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762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DECD6-CC3E-4B8F-B1FD-24DB9236F5F5}" type="datetime1">
              <a:rPr lang="fr-FR" smtClean="0"/>
              <a:t>20/11/2020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2545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DA6B0-81C7-4767-BFFE-B755756C8532}" type="datetime1">
              <a:rPr lang="fr-FR" smtClean="0"/>
              <a:t>20/11/2020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374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3053" y="1102461"/>
            <a:ext cx="9845893" cy="460287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/>
          <a:srcRect l="7203" t="574" r="8502" b="-1"/>
          <a:stretch/>
        </p:blipFill>
        <p:spPr>
          <a:xfrm>
            <a:off x="1169894" y="1091007"/>
            <a:ext cx="9843248" cy="45988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6"/>
          <a:srcRect l="27297" t="57284" r="28889" b="34558"/>
          <a:stretch/>
        </p:blipFill>
        <p:spPr>
          <a:xfrm>
            <a:off x="3836894" y="4011845"/>
            <a:ext cx="4316506" cy="37651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28734" y="2963976"/>
            <a:ext cx="7925568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ensées confinées</a:t>
            </a:r>
          </a:p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N°3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29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  <p:sndAc>
          <p:stSnd loop="1">
            <p:snd r:embed="rId3" name="Rire Ile d'Oléron .. 09 03 2011_001.wav"/>
          </p:stSnd>
        </p:sndAc>
      </p:transition>
    </mc:Choice>
    <mc:Fallback>
      <p:transition spd="slow" advTm="15000">
        <p:wedge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823" r="-66" b="29927"/>
          <a:stretch/>
        </p:blipFill>
        <p:spPr>
          <a:xfrm>
            <a:off x="2931460" y="1103335"/>
            <a:ext cx="6293222" cy="46120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8885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21" r="196" b="8656"/>
          <a:stretch/>
        </p:blipFill>
        <p:spPr>
          <a:xfrm>
            <a:off x="2303930" y="1103095"/>
            <a:ext cx="7584140" cy="4613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2385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9" y="1097882"/>
            <a:ext cx="6400799" cy="4610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251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24" r="-196" b="28824"/>
          <a:stretch/>
        </p:blipFill>
        <p:spPr>
          <a:xfrm>
            <a:off x="2438400" y="1108363"/>
            <a:ext cx="7395883" cy="46025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9168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t="14411" r="-31" b="3235"/>
          <a:stretch/>
        </p:blipFill>
        <p:spPr>
          <a:xfrm>
            <a:off x="3124200" y="1112640"/>
            <a:ext cx="5943600" cy="46327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696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1091" y="1109086"/>
            <a:ext cx="7729818" cy="46010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38398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6988" y="1110376"/>
            <a:ext cx="6656294" cy="45970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780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4" y="1121048"/>
            <a:ext cx="6994907" cy="45939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2474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176" y="1087853"/>
            <a:ext cx="7032812" cy="4626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833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3844" y="704930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1157943"/>
            <a:ext cx="8260619" cy="4645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152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853" r="-511" b="14485"/>
          <a:stretch/>
        </p:blipFill>
        <p:spPr>
          <a:xfrm>
            <a:off x="3915335" y="1103456"/>
            <a:ext cx="4361330" cy="46123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590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1118" y="1105461"/>
            <a:ext cx="6357986" cy="46095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3224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3917" y="1071535"/>
            <a:ext cx="7207624" cy="46399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6602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053" y="1102461"/>
            <a:ext cx="9845893" cy="460287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7203" t="574" r="8502" b="-1"/>
          <a:stretch/>
        </p:blipFill>
        <p:spPr>
          <a:xfrm>
            <a:off x="1169894" y="1091007"/>
            <a:ext cx="9843248" cy="45988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5"/>
          <a:srcRect l="27297" t="57284" r="28889" b="34558"/>
          <a:stretch/>
        </p:blipFill>
        <p:spPr>
          <a:xfrm>
            <a:off x="3836894" y="4011845"/>
            <a:ext cx="4316506" cy="37651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35800" y="2459504"/>
            <a:ext cx="7925568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C’était 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Pensées confinées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55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2020-11-19T19:21:46Z</dcterms:created>
  <dcterms:modified xsi:type="dcterms:W3CDTF">2020-11-20T10:39:38Z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