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q50yz4i3SXafXvSALR7zg==" hashData="2Dh6LJogxq9SZyrGExb4v+lryCz659PAi16FMVOQds1d1wNz2qma5z/1BtLk4sLPv7j47SgG6N5JdMoMaTIua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0E59AE-45BC-4706-BC97-DB920A480E1F}" type="datetimeFigureOut">
              <a:rPr lang="fr-FR" smtClean="0"/>
              <a:t>19/11/2020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41EB0F-9177-4C70-B0FB-99DAFBBDEF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60882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14226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52822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15838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23341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50895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402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903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19350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58790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42315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4321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5528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41537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70880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6989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2F15E-81F5-4186-8A14-503CDB503285}" type="datetime1">
              <a:rPr lang="fr-FR" smtClean="0"/>
              <a:t>19/11/2020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852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DF654-A7EE-42DE-B613-91276F248EC7}" type="datetime1">
              <a:rPr lang="fr-FR" smtClean="0"/>
              <a:t>19/11/2020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61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150F0-630A-454B-965F-F2090E7D39B6}" type="datetime1">
              <a:rPr lang="fr-FR" smtClean="0"/>
              <a:t>19/11/2020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995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9D6EE-0036-4F8B-91DC-D13025C36F31}" type="datetime1">
              <a:rPr lang="fr-FR" smtClean="0"/>
              <a:t>19/11/2020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3499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681BE-AFDD-433E-8A13-CD69904F9474}" type="datetime1">
              <a:rPr lang="fr-FR" smtClean="0"/>
              <a:t>19/11/2020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6823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F9C9B-4DC8-46C0-914B-C08D35C57B31}" type="datetime1">
              <a:rPr lang="fr-FR" smtClean="0"/>
              <a:t>19/11/2020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174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5113-8904-4E20-B465-4FEABDE34593}" type="datetime1">
              <a:rPr lang="fr-FR" smtClean="0"/>
              <a:t>19/11/2020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2112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01A18-54AE-4964-ADEE-B8326F4C0E8C}" type="datetime1">
              <a:rPr lang="fr-FR" smtClean="0"/>
              <a:t>19/11/2020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8508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BC6C3-13A9-48CA-B5FE-0915D3CC0D81}" type="datetime1">
              <a:rPr lang="fr-FR" smtClean="0"/>
              <a:t>19/11/2020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420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D85B4-24CE-4965-9521-3686A7DC21F7}" type="datetime1">
              <a:rPr lang="fr-FR" smtClean="0"/>
              <a:t>19/11/2020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9762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DECD6-CC3E-4B8F-B1FD-24DB9236F5F5}" type="datetime1">
              <a:rPr lang="fr-FR" smtClean="0"/>
              <a:t>19/11/2020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2545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CDA6B0-81C7-4767-BFFE-B755756C8532}" type="datetime1">
              <a:rPr lang="fr-FR" smtClean="0"/>
              <a:t>19/11/2020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9374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3053" y="1102461"/>
            <a:ext cx="9845893" cy="460287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5"/>
          <a:srcRect l="7203" t="574" r="8502" b="-1"/>
          <a:stretch/>
        </p:blipFill>
        <p:spPr>
          <a:xfrm>
            <a:off x="1169894" y="1091007"/>
            <a:ext cx="9843248" cy="45988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6"/>
          <a:srcRect l="27297" t="57284" r="28889" b="34558"/>
          <a:stretch/>
        </p:blipFill>
        <p:spPr>
          <a:xfrm>
            <a:off x="3836894" y="4011845"/>
            <a:ext cx="4316506" cy="37651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28734" y="2963976"/>
            <a:ext cx="7925568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ensées confinées</a:t>
            </a:r>
          </a:p>
          <a:p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N°2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2298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  <p:sndAc>
          <p:stSnd loop="1">
            <p:snd r:embed="rId3" name="Rire Ile d'Oléron .. 09 03 2011_001.wav"/>
          </p:stSnd>
        </p:sndAc>
      </p:transition>
    </mc:Choice>
    <mc:Fallback>
      <p:transition spd="slow" advTm="15000">
        <p:wedge/>
        <p:sndAc>
          <p:stSnd loop="1">
            <p:snd r:embed="rId3" name="Rire 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0403" y="1089212"/>
            <a:ext cx="8788997" cy="46257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68885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8353" y="1121709"/>
            <a:ext cx="6320118" cy="45820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2385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458" b="32576"/>
          <a:stretch/>
        </p:blipFill>
        <p:spPr>
          <a:xfrm>
            <a:off x="1828366" y="1114546"/>
            <a:ext cx="8535267" cy="45901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9168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28382" r="-66" b="29265"/>
          <a:stretch/>
        </p:blipFill>
        <p:spPr>
          <a:xfrm>
            <a:off x="3012141" y="1080815"/>
            <a:ext cx="6140928" cy="46207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251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6843" b="38475"/>
          <a:stretch/>
        </p:blipFill>
        <p:spPr>
          <a:xfrm>
            <a:off x="1075547" y="1264023"/>
            <a:ext cx="9964096" cy="42627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696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1045" y="1089212"/>
            <a:ext cx="6403250" cy="46123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38398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3917" y="1103779"/>
            <a:ext cx="7382435" cy="46140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780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6079" t="29706" r="6568" b="33897"/>
          <a:stretch/>
        </p:blipFill>
        <p:spPr>
          <a:xfrm>
            <a:off x="1924722" y="1111623"/>
            <a:ext cx="8342555" cy="4634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22474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5588" y="1102659"/>
            <a:ext cx="6172200" cy="46291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833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3844" y="704930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63" t="14706" r="-587" b="2353"/>
          <a:stretch/>
        </p:blipFill>
        <p:spPr>
          <a:xfrm>
            <a:off x="2793626" y="1179298"/>
            <a:ext cx="6604747" cy="45686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152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0613" y="1090601"/>
            <a:ext cx="8256046" cy="465129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80409" t="17623" r="532" b="64743"/>
          <a:stretch/>
        </p:blipFill>
        <p:spPr>
          <a:xfrm>
            <a:off x="8528739" y="1196788"/>
            <a:ext cx="1573307" cy="2864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907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7013" y="1101090"/>
            <a:ext cx="6719716" cy="46408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03224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3929" y="1125308"/>
            <a:ext cx="7584141" cy="45686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6602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3053" y="1102461"/>
            <a:ext cx="9845893" cy="460287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7203" t="574" r="8502" b="-1"/>
          <a:stretch/>
        </p:blipFill>
        <p:spPr>
          <a:xfrm>
            <a:off x="1169894" y="1091007"/>
            <a:ext cx="9843248" cy="45988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5"/>
          <a:srcRect l="27297" t="57284" r="28889" b="34558"/>
          <a:stretch/>
        </p:blipFill>
        <p:spPr>
          <a:xfrm>
            <a:off x="3836894" y="4011845"/>
            <a:ext cx="4316506" cy="37651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35800" y="2459504"/>
            <a:ext cx="7925568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C’était 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Pensées confinées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055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2020-11-19T19:21:46Z</dcterms:created>
  <dcterms:modified xsi:type="dcterms:W3CDTF">2020-11-19T20:15:13Z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